
<file path=[Content_Types].xml><?xml version="1.0" encoding="utf-8"?>
<Types xmlns="http://schemas.openxmlformats.org/package/2006/content-types">
  <Default Extension="png" ContentType="image/png"/>
  <Default Extension="svg" ContentType="image/svg+xml"/>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676" r:id="rId1"/>
  </p:sldMasterIdLst>
  <p:notesMasterIdLst>
    <p:notesMasterId r:id="rId25"/>
  </p:notesMasterIdLst>
  <p:sldIdLst>
    <p:sldId id="256" r:id="rId2"/>
    <p:sldId id="257" r:id="rId3"/>
    <p:sldId id="258" r:id="rId4"/>
    <p:sldId id="278" r:id="rId5"/>
    <p:sldId id="279" r:id="rId6"/>
    <p:sldId id="310" r:id="rId7"/>
    <p:sldId id="352" r:id="rId8"/>
    <p:sldId id="353" r:id="rId9"/>
    <p:sldId id="366" r:id="rId10"/>
    <p:sldId id="354" r:id="rId11"/>
    <p:sldId id="356" r:id="rId12"/>
    <p:sldId id="355" r:id="rId13"/>
    <p:sldId id="357" r:id="rId14"/>
    <p:sldId id="358" r:id="rId15"/>
    <p:sldId id="364" r:id="rId16"/>
    <p:sldId id="360" r:id="rId17"/>
    <p:sldId id="362" r:id="rId18"/>
    <p:sldId id="361" r:id="rId19"/>
    <p:sldId id="363" r:id="rId20"/>
    <p:sldId id="365" r:id="rId21"/>
    <p:sldId id="359" r:id="rId22"/>
    <p:sldId id="309" r:id="rId23"/>
    <p:sldId id="299" r:id="rId24"/>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C0000"/>
    <a:srgbClr val="FDAA9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Estilo medio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E8034E78-7F5D-4C2E-B375-FC64B27BC917}" styleName="Estilo oscuro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00A15C55-8517-42AA-B614-E9B94910E393}" styleName="Estilo medio 2 - Énfasis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Estilo medio 2 - Énfasis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69C7853C-536D-4A76-A0AE-DD22124D55A5}" styleName="Estilo temático 1 - Énfasis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284E427A-3D55-4303-BF80-6455036E1DE7}" styleName="Estilo temático 1 - Énfasis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08FB837D-C827-4EFA-A057-4D05807E0F7C}" styleName="Estilo temático 1 - Énfasis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327F97BB-C833-4FB7-BDE5-3F7075034690}" styleName="Estilo temático 2 - Énfasis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38B1855-1B75-4FBE-930C-398BA8C253C6}" styleName="Estilo temático 2 - Énfasis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8D230F3-CF80-4859-8CE7-A43EE81993B5}" styleName="Estilo claro 1 - Acento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D27102A9-8310-4765-A935-A1911B00CA55}" styleName="Estilo claro 1 - Acento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3B4B98B0-60AC-42C2-AFA5-B58CD77FA1E5}" styleName="Estilo claro 1 - Acento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F2DE63D5-997A-4646-A377-4702673A728D}" styleName="Estilo claro 2 - Acento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912C8C85-51F0-491E-9774-3900AFEF0FD7}" styleName="Estilo claro 2 - Acento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10A1B5D5-9B99-4C35-A422-299274C87663}" styleName="Estilo medio 1 - Énfasis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FECB4D8-DB02-4DC6-A0A2-4F2EBAE1DC90}" styleName="Estilo medio 1 - Énfasis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E171933-4619-4E11-9A3F-F7608DF75F80}" styleName="Estilo medio 1 - Énfasis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793D81CF-94F2-401A-BA57-92F5A7B2D0C5}" styleName="Estilo medio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93296810-A885-4BE3-A3E7-6D5BEEA58F35}" styleName="Estilo medio 2 - Énfasis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A488322-F2BA-4B5B-9748-0D474271808F}" styleName="Estilo medio 3 - Énfasis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21E4AEA4-8DFA-4A89-87EB-49C32662AFE0}" styleName="Estilo medio 2 - Énfasis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16D9F66E-5EB9-4882-86FB-DCBF35E3C3E4}" styleName="Estilo medio 4 - Énfasis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C4B1156A-380E-4F78-BDF5-A606A8083BF9}" styleName="Estilo medio 4 - Énfasis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0505E3EF-67EA-436B-97B2-0124C06EBD24}" styleName="Estilo medio 4 - Énfasis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342"/>
    <p:restoredTop sz="86545"/>
  </p:normalViewPr>
  <p:slideViewPr>
    <p:cSldViewPr snapToGrid="0" snapToObjects="1">
      <p:cViewPr varScale="1">
        <p:scale>
          <a:sx n="56" d="100"/>
          <a:sy n="56" d="100"/>
        </p:scale>
        <p:origin x="1712" y="5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snapToObjects="1">
      <p:cViewPr varScale="1">
        <p:scale>
          <a:sx n="83" d="100"/>
          <a:sy n="83" d="100"/>
        </p:scale>
        <p:origin x="3352" y="20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307144745"/>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63392f1e7f_0_49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63392f1e7f_0_4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395701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6339709a3a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6339709a3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563168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63392f1e7f_0_54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63392f1e7f_0_5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5078135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endParaRPr lang="es-CL"/>
          </a:p>
        </p:txBody>
      </p:sp>
    </p:spTree>
    <p:extLst>
      <p:ext uri="{BB962C8B-B14F-4D97-AF65-F5344CB8AC3E}">
        <p14:creationId xmlns:p14="http://schemas.microsoft.com/office/powerpoint/2010/main" val="20494487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endParaRPr lang="es-CL"/>
          </a:p>
        </p:txBody>
      </p:sp>
    </p:spTree>
    <p:extLst>
      <p:ext uri="{BB962C8B-B14F-4D97-AF65-F5344CB8AC3E}">
        <p14:creationId xmlns:p14="http://schemas.microsoft.com/office/powerpoint/2010/main" val="155791063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Diapositiva de título" userDrawn="1">
  <p:cSld name="TITLE">
    <p:bg>
      <p:bgPr>
        <a:solidFill>
          <a:schemeClr val="dk2"/>
        </a:solidFill>
        <a:effectLst/>
      </p:bgPr>
    </p:bg>
    <p:spTree>
      <p:nvGrpSpPr>
        <p:cNvPr id="1" name="Shape 9"/>
        <p:cNvGrpSpPr/>
        <p:nvPr/>
      </p:nvGrpSpPr>
      <p:grpSpPr>
        <a:xfrm>
          <a:off x="0" y="0"/>
          <a:ext cx="0" cy="0"/>
          <a:chOff x="0" y="0"/>
          <a:chExt cx="0" cy="0"/>
        </a:xfrm>
      </p:grpSpPr>
      <p:sp>
        <p:nvSpPr>
          <p:cNvPr id="10" name="Google Shape;10;p2"/>
          <p:cNvSpPr/>
          <p:nvPr/>
        </p:nvSpPr>
        <p:spPr>
          <a:xfrm flipH="1">
            <a:off x="-1" y="0"/>
            <a:ext cx="4629587" cy="6858000"/>
          </a:xfrm>
          <a:custGeom>
            <a:avLst/>
            <a:gdLst/>
            <a:ahLst/>
            <a:cxnLst/>
            <a:rect l="l" t="t" r="r" b="b"/>
            <a:pathLst>
              <a:path w="6172782" h="6858000" extrusionOk="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rgbClr val="FFFFFF">
              <a:alpha val="8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dirty="0">
              <a:solidFill>
                <a:srgbClr val="FFFFFF"/>
              </a:solidFill>
              <a:latin typeface="Calibri"/>
              <a:ea typeface="Calibri"/>
              <a:cs typeface="Calibri"/>
              <a:sym typeface="Calibri"/>
            </a:endParaRPr>
          </a:p>
        </p:txBody>
      </p:sp>
      <p:pic>
        <p:nvPicPr>
          <p:cNvPr id="11" name="Google Shape;11;p2"/>
          <p:cNvPicPr preferRelativeResize="0"/>
          <p:nvPr/>
        </p:nvPicPr>
        <p:blipFill rotWithShape="1">
          <a:blip r:embed="rId2">
            <a:alphaModFix/>
          </a:blip>
          <a:srcRect/>
          <a:stretch/>
        </p:blipFill>
        <p:spPr>
          <a:xfrm>
            <a:off x="20" y="11958"/>
            <a:ext cx="4518116" cy="6840855"/>
          </a:xfrm>
          <a:custGeom>
            <a:avLst/>
            <a:gdLst/>
            <a:ahLst/>
            <a:cxnLst/>
            <a:rect l="l" t="t" r="r" b="b"/>
            <a:pathLst>
              <a:path w="6024154" h="6858000" extrusionOk="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noFill/>
          <a:ln>
            <a:noFill/>
          </a:ln>
        </p:spPr>
      </p:pic>
      <p:pic>
        <p:nvPicPr>
          <p:cNvPr id="12" name="Google Shape;12;p2"/>
          <p:cNvPicPr preferRelativeResize="0"/>
          <p:nvPr/>
        </p:nvPicPr>
        <p:blipFill rotWithShape="1">
          <a:blip r:embed="rId3">
            <a:alphaModFix/>
          </a:blip>
          <a:srcRect/>
          <a:stretch/>
        </p:blipFill>
        <p:spPr>
          <a:xfrm>
            <a:off x="5190123" y="212270"/>
            <a:ext cx="3748263" cy="586221"/>
          </a:xfrm>
          <a:prstGeom prst="rect">
            <a:avLst/>
          </a:prstGeom>
          <a:noFill/>
          <a:ln>
            <a:noFill/>
          </a:ln>
        </p:spPr>
      </p:pic>
      <p:sp>
        <p:nvSpPr>
          <p:cNvPr id="14" name="Google Shape;14;p2"/>
          <p:cNvSpPr txBox="1">
            <a:spLocks noGrp="1"/>
          </p:cNvSpPr>
          <p:nvPr>
            <p:ph type="subTitle" idx="1"/>
          </p:nvPr>
        </p:nvSpPr>
        <p:spPr>
          <a:xfrm>
            <a:off x="5284700" y="5620875"/>
            <a:ext cx="3603900" cy="873900"/>
          </a:xfrm>
          <a:prstGeom prst="rect">
            <a:avLst/>
          </a:prstGeom>
          <a:solidFill>
            <a:srgbClr val="DE3075"/>
          </a:solidFill>
          <a:ln>
            <a:noFill/>
          </a:ln>
        </p:spPr>
        <p:txBody>
          <a:bodyPr spcFirstLastPara="1" wrap="square" lIns="91425" tIns="0" rIns="182875" bIns="0" anchor="t" anchorCtr="0">
            <a:noAutofit/>
          </a:bodyPr>
          <a:lstStyle>
            <a:lvl1pPr lvl="0" algn="r" rtl="0">
              <a:spcBef>
                <a:spcPts val="1000"/>
              </a:spcBef>
              <a:spcAft>
                <a:spcPts val="0"/>
              </a:spcAft>
              <a:buNone/>
              <a:defRPr sz="4800" b="1">
                <a:solidFill>
                  <a:srgbClr val="FFFFFF"/>
                </a:solidFill>
                <a:latin typeface="Calibri" panose="020F0502020204030204" pitchFamily="34" charset="0"/>
                <a:cs typeface="Calibri" panose="020F0502020204030204" pitchFamily="34" charset="0"/>
              </a:defRPr>
            </a:lvl1pPr>
            <a:lvl2pPr lvl="1" algn="r" rtl="0">
              <a:spcBef>
                <a:spcPts val="1000"/>
              </a:spcBef>
              <a:spcAft>
                <a:spcPts val="0"/>
              </a:spcAft>
              <a:buNone/>
              <a:defRPr sz="4800" b="1">
                <a:solidFill>
                  <a:srgbClr val="FFFFFF"/>
                </a:solidFill>
              </a:defRPr>
            </a:lvl2pPr>
            <a:lvl3pPr lvl="2" algn="r" rtl="0">
              <a:spcBef>
                <a:spcPts val="1000"/>
              </a:spcBef>
              <a:spcAft>
                <a:spcPts val="0"/>
              </a:spcAft>
              <a:buNone/>
              <a:defRPr sz="4800" b="1">
                <a:solidFill>
                  <a:srgbClr val="FFFFFF"/>
                </a:solidFill>
              </a:defRPr>
            </a:lvl3pPr>
            <a:lvl4pPr lvl="3" algn="r" rtl="0">
              <a:spcBef>
                <a:spcPts val="1000"/>
              </a:spcBef>
              <a:spcAft>
                <a:spcPts val="0"/>
              </a:spcAft>
              <a:buNone/>
              <a:defRPr sz="4800" b="1">
                <a:solidFill>
                  <a:srgbClr val="FFFFFF"/>
                </a:solidFill>
              </a:defRPr>
            </a:lvl4pPr>
            <a:lvl5pPr lvl="4" algn="r" rtl="0">
              <a:spcBef>
                <a:spcPts val="1000"/>
              </a:spcBef>
              <a:spcAft>
                <a:spcPts val="0"/>
              </a:spcAft>
              <a:buNone/>
              <a:defRPr sz="4800" b="1">
                <a:solidFill>
                  <a:srgbClr val="FFFFFF"/>
                </a:solidFill>
              </a:defRPr>
            </a:lvl5pPr>
            <a:lvl6pPr lvl="5" algn="r" rtl="0">
              <a:spcBef>
                <a:spcPts val="1000"/>
              </a:spcBef>
              <a:spcAft>
                <a:spcPts val="0"/>
              </a:spcAft>
              <a:buNone/>
              <a:defRPr sz="4800" b="1">
                <a:solidFill>
                  <a:srgbClr val="FFFFFF"/>
                </a:solidFill>
              </a:defRPr>
            </a:lvl6pPr>
            <a:lvl7pPr lvl="6" algn="r" rtl="0">
              <a:spcBef>
                <a:spcPts val="1000"/>
              </a:spcBef>
              <a:spcAft>
                <a:spcPts val="0"/>
              </a:spcAft>
              <a:buNone/>
              <a:defRPr sz="4800" b="1">
                <a:solidFill>
                  <a:srgbClr val="FFFFFF"/>
                </a:solidFill>
              </a:defRPr>
            </a:lvl7pPr>
            <a:lvl8pPr lvl="7" algn="r" rtl="0">
              <a:spcBef>
                <a:spcPts val="1000"/>
              </a:spcBef>
              <a:spcAft>
                <a:spcPts val="0"/>
              </a:spcAft>
              <a:buNone/>
              <a:defRPr sz="4800" b="1">
                <a:solidFill>
                  <a:srgbClr val="FFFFFF"/>
                </a:solidFill>
              </a:defRPr>
            </a:lvl8pPr>
            <a:lvl9pPr lvl="8" algn="r" rtl="0">
              <a:spcBef>
                <a:spcPts val="1000"/>
              </a:spcBef>
              <a:spcAft>
                <a:spcPts val="0"/>
              </a:spcAft>
              <a:buNone/>
              <a:defRPr sz="4800" b="1">
                <a:solidFill>
                  <a:srgbClr val="FFFFFF"/>
                </a:solidFill>
              </a:defRPr>
            </a:lvl9pPr>
          </a:lstStyle>
          <a:p>
            <a:endParaRPr/>
          </a:p>
        </p:txBody>
      </p:sp>
      <p:sp>
        <p:nvSpPr>
          <p:cNvPr id="7" name="Google Shape;13;p2">
            <a:extLst>
              <a:ext uri="{FF2B5EF4-FFF2-40B4-BE49-F238E27FC236}">
                <a16:creationId xmlns:a16="http://schemas.microsoft.com/office/drawing/2014/main" id="{64854533-8DCC-1C49-8946-547AD8D471A7}"/>
              </a:ext>
            </a:extLst>
          </p:cNvPr>
          <p:cNvSpPr txBox="1">
            <a:spLocks noGrp="1"/>
          </p:cNvSpPr>
          <p:nvPr>
            <p:ph type="title"/>
          </p:nvPr>
        </p:nvSpPr>
        <p:spPr>
          <a:xfrm>
            <a:off x="3993775" y="2487700"/>
            <a:ext cx="4894800" cy="2891100"/>
          </a:xfrm>
          <a:prstGeom prst="rect">
            <a:avLst/>
          </a:prstGeom>
        </p:spPr>
        <p:txBody>
          <a:bodyPr spcFirstLastPara="1" wrap="square" lIns="91425" tIns="45700" rIns="91425" bIns="45700" anchor="b" anchorCtr="0">
            <a:noAutofit/>
          </a:bodyPr>
          <a:lstStyle>
            <a:lvl1pPr lvl="0" algn="r" rtl="0">
              <a:spcBef>
                <a:spcPts val="0"/>
              </a:spcBef>
              <a:spcAft>
                <a:spcPts val="0"/>
              </a:spcAft>
              <a:buNone/>
              <a:defRPr sz="6600">
                <a:latin typeface="Calibri" panose="020F0502020204030204" pitchFamily="34" charset="0"/>
                <a:cs typeface="Calibri" panose="020F0502020204030204" pitchFamily="34" charset="0"/>
              </a:defRPr>
            </a:lvl1pPr>
            <a:lvl2pPr lvl="1" algn="r" rtl="0">
              <a:spcBef>
                <a:spcPts val="0"/>
              </a:spcBef>
              <a:spcAft>
                <a:spcPts val="0"/>
              </a:spcAft>
              <a:buNone/>
              <a:defRPr sz="5600"/>
            </a:lvl2pPr>
            <a:lvl3pPr lvl="2" algn="r" rtl="0">
              <a:spcBef>
                <a:spcPts val="0"/>
              </a:spcBef>
              <a:spcAft>
                <a:spcPts val="0"/>
              </a:spcAft>
              <a:buNone/>
              <a:defRPr sz="5600"/>
            </a:lvl3pPr>
            <a:lvl4pPr lvl="3" algn="r" rtl="0">
              <a:spcBef>
                <a:spcPts val="0"/>
              </a:spcBef>
              <a:spcAft>
                <a:spcPts val="0"/>
              </a:spcAft>
              <a:buNone/>
              <a:defRPr sz="5600"/>
            </a:lvl4pPr>
            <a:lvl5pPr lvl="4" algn="r" rtl="0">
              <a:spcBef>
                <a:spcPts val="0"/>
              </a:spcBef>
              <a:spcAft>
                <a:spcPts val="0"/>
              </a:spcAft>
              <a:buNone/>
              <a:defRPr sz="5600"/>
            </a:lvl5pPr>
            <a:lvl6pPr lvl="5" algn="r" rtl="0">
              <a:spcBef>
                <a:spcPts val="0"/>
              </a:spcBef>
              <a:spcAft>
                <a:spcPts val="0"/>
              </a:spcAft>
              <a:buNone/>
              <a:defRPr sz="5600"/>
            </a:lvl6pPr>
            <a:lvl7pPr lvl="6" algn="r" rtl="0">
              <a:spcBef>
                <a:spcPts val="0"/>
              </a:spcBef>
              <a:spcAft>
                <a:spcPts val="0"/>
              </a:spcAft>
              <a:buNone/>
              <a:defRPr sz="5600"/>
            </a:lvl7pPr>
            <a:lvl8pPr lvl="7" algn="r" rtl="0">
              <a:spcBef>
                <a:spcPts val="0"/>
              </a:spcBef>
              <a:spcAft>
                <a:spcPts val="0"/>
              </a:spcAft>
              <a:buNone/>
              <a:defRPr sz="5600"/>
            </a:lvl8pPr>
            <a:lvl9pPr lvl="8" algn="r" rtl="0">
              <a:spcBef>
                <a:spcPts val="0"/>
              </a:spcBef>
              <a:spcAft>
                <a:spcPts val="0"/>
              </a:spcAft>
              <a:buNone/>
              <a:defRPr sz="5600"/>
            </a:lvl9pPr>
          </a:lstStyle>
          <a:p>
            <a:endParaRPr lang="es-ES_tradnl" noProof="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Encabezado de sección 1">
  <p:cSld name="TITLE_4_1_1">
    <p:bg>
      <p:bgPr>
        <a:solidFill>
          <a:schemeClr val="dk2"/>
        </a:solidFill>
        <a:effectLst/>
      </p:bgPr>
    </p:bg>
    <p:spTree>
      <p:nvGrpSpPr>
        <p:cNvPr id="1" name="Shape 15"/>
        <p:cNvGrpSpPr/>
        <p:nvPr/>
      </p:nvGrpSpPr>
      <p:grpSpPr>
        <a:xfrm>
          <a:off x="0" y="0"/>
          <a:ext cx="0" cy="0"/>
          <a:chOff x="0" y="0"/>
          <a:chExt cx="0" cy="0"/>
        </a:xfrm>
      </p:grpSpPr>
      <p:pic>
        <p:nvPicPr>
          <p:cNvPr id="16" name="Google Shape;16;p3"/>
          <p:cNvPicPr preferRelativeResize="0"/>
          <p:nvPr/>
        </p:nvPicPr>
        <p:blipFill rotWithShape="1">
          <a:blip r:embed="rId2">
            <a:alphaModFix/>
          </a:blip>
          <a:srcRect/>
          <a:stretch/>
        </p:blipFill>
        <p:spPr>
          <a:xfrm>
            <a:off x="5177307" y="186298"/>
            <a:ext cx="3812148" cy="601304"/>
          </a:xfrm>
          <a:prstGeom prst="rect">
            <a:avLst/>
          </a:prstGeom>
          <a:noFill/>
          <a:ln>
            <a:noFill/>
          </a:ln>
        </p:spPr>
      </p:pic>
      <p:grpSp>
        <p:nvGrpSpPr>
          <p:cNvPr id="18" name="Google Shape;18;p3"/>
          <p:cNvGrpSpPr/>
          <p:nvPr/>
        </p:nvGrpSpPr>
        <p:grpSpPr>
          <a:xfrm>
            <a:off x="0" y="-124"/>
            <a:ext cx="4853665" cy="5740374"/>
            <a:chOff x="0" y="-126"/>
            <a:chExt cx="4554438" cy="5386482"/>
          </a:xfrm>
        </p:grpSpPr>
        <p:sp>
          <p:nvSpPr>
            <p:cNvPr id="19" name="Google Shape;19;p3"/>
            <p:cNvSpPr/>
            <p:nvPr/>
          </p:nvSpPr>
          <p:spPr>
            <a:xfrm rot="10800000" flipH="1">
              <a:off x="0" y="-126"/>
              <a:ext cx="4554438" cy="5386482"/>
            </a:xfrm>
            <a:custGeom>
              <a:avLst/>
              <a:gdLst/>
              <a:ahLst/>
              <a:cxnLst/>
              <a:rect l="l" t="t" r="r" b="b"/>
              <a:pathLst>
                <a:path w="5389868" h="6374535" extrusionOk="0">
                  <a:moveTo>
                    <a:pt x="620377" y="6374535"/>
                  </a:moveTo>
                  <a:lnTo>
                    <a:pt x="3459520" y="6374535"/>
                  </a:lnTo>
                  <a:lnTo>
                    <a:pt x="3638761" y="6288190"/>
                  </a:lnTo>
                  <a:cubicBezTo>
                    <a:pt x="4681799" y="5721578"/>
                    <a:pt x="5389868" y="4616487"/>
                    <a:pt x="5389868" y="3346018"/>
                  </a:cubicBezTo>
                  <a:cubicBezTo>
                    <a:pt x="5389868" y="1498063"/>
                    <a:pt x="3891805" y="0"/>
                    <a:pt x="2043850" y="0"/>
                  </a:cubicBezTo>
                  <a:cubicBezTo>
                    <a:pt x="1336430" y="0"/>
                    <a:pt x="680285" y="219535"/>
                    <a:pt x="139826" y="594192"/>
                  </a:cubicBezTo>
                  <a:lnTo>
                    <a:pt x="0" y="700065"/>
                  </a:lnTo>
                  <a:lnTo>
                    <a:pt x="0" y="5991971"/>
                  </a:lnTo>
                  <a:lnTo>
                    <a:pt x="139827" y="6097845"/>
                  </a:lnTo>
                  <a:cubicBezTo>
                    <a:pt x="217035" y="6151367"/>
                    <a:pt x="296605" y="6201724"/>
                    <a:pt x="378347" y="6248727"/>
                  </a:cubicBezTo>
                  <a:close/>
                </a:path>
              </a:pathLst>
            </a:custGeom>
            <a:solidFill>
              <a:srgbClr val="FFFFFF">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b="0" i="0" u="none" strike="noStrike" cap="none" dirty="0">
                <a:solidFill>
                  <a:srgbClr val="FFFFFF"/>
                </a:solidFill>
                <a:latin typeface="Calibri"/>
                <a:ea typeface="Calibri"/>
                <a:cs typeface="Calibri"/>
                <a:sym typeface="Calibri"/>
              </a:endParaRPr>
            </a:p>
          </p:txBody>
        </p:sp>
        <p:pic>
          <p:nvPicPr>
            <p:cNvPr id="20" name="Google Shape;20;p3" descr="Una caricatura de una ciudad&#10;&#10;Descripción generada automáticamente"/>
            <p:cNvPicPr preferRelativeResize="0"/>
            <p:nvPr/>
          </p:nvPicPr>
          <p:blipFill rotWithShape="1">
            <a:blip r:embed="rId3">
              <a:alphaModFix/>
            </a:blip>
            <a:srcRect l="9870" r="6482"/>
            <a:stretch/>
          </p:blipFill>
          <p:spPr>
            <a:xfrm>
              <a:off x="1" y="-1"/>
              <a:ext cx="4423169" cy="5247982"/>
            </a:xfrm>
            <a:custGeom>
              <a:avLst/>
              <a:gdLst/>
              <a:ahLst/>
              <a:cxnLst/>
              <a:rect l="l" t="t" r="r" b="b"/>
              <a:pathLst>
                <a:path w="5234519" h="6210629" extrusionOk="0">
                  <a:moveTo>
                    <a:pt x="1082595" y="0"/>
                  </a:moveTo>
                  <a:lnTo>
                    <a:pt x="3027450" y="0"/>
                  </a:lnTo>
                  <a:lnTo>
                    <a:pt x="3291029" y="96471"/>
                  </a:lnTo>
                  <a:cubicBezTo>
                    <a:pt x="4433137" y="579542"/>
                    <a:pt x="5234519" y="1710443"/>
                    <a:pt x="5234519" y="3028517"/>
                  </a:cubicBezTo>
                  <a:cubicBezTo>
                    <a:pt x="5234519" y="4785949"/>
                    <a:pt x="3809839" y="6210629"/>
                    <a:pt x="2052407" y="6210629"/>
                  </a:cubicBezTo>
                  <a:cubicBezTo>
                    <a:pt x="1283531" y="6210629"/>
                    <a:pt x="578345" y="5937936"/>
                    <a:pt x="28288" y="5483989"/>
                  </a:cubicBezTo>
                  <a:lnTo>
                    <a:pt x="0" y="5458279"/>
                  </a:lnTo>
                  <a:lnTo>
                    <a:pt x="0" y="598754"/>
                  </a:lnTo>
                  <a:lnTo>
                    <a:pt x="28288" y="573044"/>
                  </a:lnTo>
                  <a:cubicBezTo>
                    <a:pt x="303317" y="346070"/>
                    <a:pt x="617127" y="164410"/>
                    <a:pt x="958290" y="39494"/>
                  </a:cubicBezTo>
                  <a:close/>
                </a:path>
              </a:pathLst>
            </a:custGeom>
            <a:noFill/>
            <a:ln>
              <a:noFill/>
            </a:ln>
          </p:spPr>
        </p:pic>
      </p:grpSp>
      <p:sp>
        <p:nvSpPr>
          <p:cNvPr id="21" name="Google Shape;21;p3"/>
          <p:cNvSpPr txBox="1">
            <a:spLocks noGrp="1"/>
          </p:cNvSpPr>
          <p:nvPr>
            <p:ph type="title"/>
          </p:nvPr>
        </p:nvSpPr>
        <p:spPr>
          <a:xfrm>
            <a:off x="3004575" y="3476150"/>
            <a:ext cx="5995800" cy="1603200"/>
          </a:xfrm>
          <a:prstGeom prst="rect">
            <a:avLst/>
          </a:prstGeom>
          <a:solidFill>
            <a:srgbClr val="DE3075">
              <a:alpha val="64290"/>
            </a:srgbClr>
          </a:solidFill>
          <a:ln>
            <a:noFill/>
          </a:ln>
        </p:spPr>
        <p:txBody>
          <a:bodyPr spcFirstLastPara="1" wrap="square" lIns="91425" tIns="45700" rIns="91425" bIns="45700" anchor="t" anchorCtr="0">
            <a:noAutofit/>
          </a:bodyPr>
          <a:lstStyle>
            <a:lvl1pPr lvl="0" algn="r" rtl="0">
              <a:spcBef>
                <a:spcPts val="0"/>
              </a:spcBef>
              <a:spcAft>
                <a:spcPts val="0"/>
              </a:spcAft>
              <a:buNone/>
              <a:defRPr sz="5400">
                <a:latin typeface="Calibri" panose="020F0502020204030204" pitchFamily="34" charset="0"/>
                <a:cs typeface="Calibri" panose="020F0502020204030204" pitchFamily="34" charset="0"/>
              </a:defRPr>
            </a:lvl1pPr>
            <a:lvl2pPr lvl="1" algn="r" rtl="0">
              <a:spcBef>
                <a:spcPts val="0"/>
              </a:spcBef>
              <a:spcAft>
                <a:spcPts val="0"/>
              </a:spcAft>
              <a:buNone/>
              <a:defRPr sz="5400"/>
            </a:lvl2pPr>
            <a:lvl3pPr lvl="2" algn="r" rtl="0">
              <a:spcBef>
                <a:spcPts val="0"/>
              </a:spcBef>
              <a:spcAft>
                <a:spcPts val="0"/>
              </a:spcAft>
              <a:buNone/>
              <a:defRPr sz="5400"/>
            </a:lvl3pPr>
            <a:lvl4pPr lvl="3" algn="r" rtl="0">
              <a:spcBef>
                <a:spcPts val="0"/>
              </a:spcBef>
              <a:spcAft>
                <a:spcPts val="0"/>
              </a:spcAft>
              <a:buNone/>
              <a:defRPr sz="5400"/>
            </a:lvl4pPr>
            <a:lvl5pPr lvl="4" algn="r" rtl="0">
              <a:spcBef>
                <a:spcPts val="0"/>
              </a:spcBef>
              <a:spcAft>
                <a:spcPts val="0"/>
              </a:spcAft>
              <a:buNone/>
              <a:defRPr sz="5400"/>
            </a:lvl5pPr>
            <a:lvl6pPr lvl="5" algn="r" rtl="0">
              <a:spcBef>
                <a:spcPts val="0"/>
              </a:spcBef>
              <a:spcAft>
                <a:spcPts val="0"/>
              </a:spcAft>
              <a:buNone/>
              <a:defRPr sz="5400"/>
            </a:lvl6pPr>
            <a:lvl7pPr lvl="6" algn="r" rtl="0">
              <a:spcBef>
                <a:spcPts val="0"/>
              </a:spcBef>
              <a:spcAft>
                <a:spcPts val="0"/>
              </a:spcAft>
              <a:buNone/>
              <a:defRPr sz="5400"/>
            </a:lvl7pPr>
            <a:lvl8pPr lvl="7" algn="r" rtl="0">
              <a:spcBef>
                <a:spcPts val="0"/>
              </a:spcBef>
              <a:spcAft>
                <a:spcPts val="0"/>
              </a:spcAft>
              <a:buNone/>
              <a:defRPr sz="5400"/>
            </a:lvl8pPr>
            <a:lvl9pPr lvl="8" algn="r" rtl="0">
              <a:spcBef>
                <a:spcPts val="0"/>
              </a:spcBef>
              <a:spcAft>
                <a:spcPts val="0"/>
              </a:spcAft>
              <a:buNone/>
              <a:defRPr sz="5400"/>
            </a:lvl9pPr>
          </a:lstStyle>
          <a:p>
            <a:endParaRPr lang="es-ES_tradnl" noProof="0"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ítulo y objetos 1" preserve="1">
  <p:cSld name="Título y objetos 1">
    <p:spTree>
      <p:nvGrpSpPr>
        <p:cNvPr id="1" name="Shape 83"/>
        <p:cNvGrpSpPr/>
        <p:nvPr/>
      </p:nvGrpSpPr>
      <p:grpSpPr>
        <a:xfrm>
          <a:off x="0" y="0"/>
          <a:ext cx="0" cy="0"/>
          <a:chOff x="0" y="0"/>
          <a:chExt cx="0" cy="0"/>
        </a:xfrm>
      </p:grpSpPr>
      <p:sp>
        <p:nvSpPr>
          <p:cNvPr id="84" name="Google Shape;84;p14"/>
          <p:cNvSpPr/>
          <p:nvPr/>
        </p:nvSpPr>
        <p:spPr>
          <a:xfrm>
            <a:off x="1372975" y="212725"/>
            <a:ext cx="4806374" cy="813000"/>
          </a:xfrm>
          <a:prstGeom prst="parallelogram">
            <a:avLst>
              <a:gd name="adj" fmla="val 4531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Bebas Neue" panose="020B0606020202050201" pitchFamily="34" charset="77"/>
            </a:endParaRPr>
          </a:p>
        </p:txBody>
      </p:sp>
      <p:sp>
        <p:nvSpPr>
          <p:cNvPr id="85" name="Google Shape;85;p14"/>
          <p:cNvSpPr/>
          <p:nvPr/>
        </p:nvSpPr>
        <p:spPr>
          <a:xfrm>
            <a:off x="770850" y="212725"/>
            <a:ext cx="903600" cy="813000"/>
          </a:xfrm>
          <a:prstGeom prst="parallelogram">
            <a:avLst>
              <a:gd name="adj" fmla="val 45310"/>
            </a:avLst>
          </a:prstGeom>
          <a:solidFill>
            <a:srgbClr val="8189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 name="Google Shape;86;p14"/>
          <p:cNvSpPr/>
          <p:nvPr/>
        </p:nvSpPr>
        <p:spPr>
          <a:xfrm>
            <a:off x="146422" y="212725"/>
            <a:ext cx="903600" cy="813000"/>
          </a:xfrm>
          <a:prstGeom prst="parallelogram">
            <a:avLst>
              <a:gd name="adj" fmla="val 45310"/>
            </a:avLst>
          </a:prstGeom>
          <a:gradFill>
            <a:gsLst>
              <a:gs pos="0">
                <a:srgbClr val="FFFFFF"/>
              </a:gs>
              <a:gs pos="65000">
                <a:schemeClr val="dk2"/>
              </a:gs>
              <a:gs pos="100000">
                <a:schemeClr val="dk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 name="Google Shape;87;p14"/>
          <p:cNvSpPr txBox="1">
            <a:spLocks noGrp="1"/>
          </p:cNvSpPr>
          <p:nvPr>
            <p:ph type="title"/>
          </p:nvPr>
        </p:nvSpPr>
        <p:spPr>
          <a:xfrm>
            <a:off x="1763699" y="212725"/>
            <a:ext cx="4288185" cy="813000"/>
          </a:xfrm>
          <a:prstGeom prst="rect">
            <a:avLst/>
          </a:prstGeom>
          <a:noFill/>
          <a:ln>
            <a:noFill/>
          </a:ln>
        </p:spPr>
        <p:txBody>
          <a:bodyPr spcFirstLastPara="1" wrap="square" lIns="91425" tIns="45700" rIns="91425" bIns="45700" anchor="ctr" anchorCtr="0">
            <a:noAutofit/>
          </a:bodyPr>
          <a:lstStyle>
            <a:lvl1pPr lvl="0" algn="l" rtl="0">
              <a:lnSpc>
                <a:spcPct val="90000"/>
              </a:lnSpc>
              <a:spcBef>
                <a:spcPts val="0"/>
              </a:spcBef>
              <a:spcAft>
                <a:spcPts val="0"/>
              </a:spcAft>
              <a:buClr>
                <a:srgbClr val="818990"/>
              </a:buClr>
              <a:buSzPts val="1800"/>
              <a:buNone/>
              <a:defRPr>
                <a:latin typeface="Calibri" panose="020F0502020204030204" pitchFamily="34" charset="0"/>
                <a:cs typeface="Calibri" panose="020F0502020204030204" pitchFamily="34" charset="0"/>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lang="es-ES_tradnl" noProof="0" dirty="0"/>
          </a:p>
        </p:txBody>
      </p:sp>
      <p:pic>
        <p:nvPicPr>
          <p:cNvPr id="89" name="Google Shape;89;p14"/>
          <p:cNvPicPr preferRelativeResize="0"/>
          <p:nvPr/>
        </p:nvPicPr>
        <p:blipFill>
          <a:blip r:embed="rId2">
            <a:alphaModFix/>
          </a:blip>
          <a:stretch>
            <a:fillRect/>
          </a:stretch>
        </p:blipFill>
        <p:spPr>
          <a:xfrm>
            <a:off x="6179349" y="389413"/>
            <a:ext cx="2746703" cy="459625"/>
          </a:xfrm>
          <a:prstGeom prst="rect">
            <a:avLst/>
          </a:prstGeom>
          <a:noFill/>
          <a:ln>
            <a:noFill/>
          </a:ln>
        </p:spPr>
      </p:pic>
      <p:sp>
        <p:nvSpPr>
          <p:cNvPr id="90" name="Google Shape;90;p14"/>
          <p:cNvSpPr txBox="1">
            <a:spLocks noGrp="1"/>
          </p:cNvSpPr>
          <p:nvPr>
            <p:ph type="body" idx="1"/>
          </p:nvPr>
        </p:nvSpPr>
        <p:spPr>
          <a:xfrm>
            <a:off x="294150" y="1218600"/>
            <a:ext cx="8555700" cy="51378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rgbClr val="DE3075"/>
              </a:buClr>
              <a:buSzPts val="2800"/>
              <a:buFont typeface="Franklin Gothic"/>
              <a:buChar char="»"/>
              <a:defRPr sz="2400" i="0" u="none" strike="noStrike" cap="none">
                <a:solidFill>
                  <a:srgbClr val="818990"/>
                </a:solidFill>
                <a:latin typeface="Calibri" panose="020F0502020204030204" pitchFamily="34" charset="0"/>
                <a:ea typeface="Calibri" panose="020F0502020204030204" pitchFamily="34" charset="0"/>
                <a:cs typeface="Calibri" panose="020F0502020204030204" pitchFamily="34" charset="0"/>
                <a:sym typeface="Franklin Gothic"/>
              </a:defRPr>
            </a:lvl1pPr>
            <a:lvl2pPr marL="914400" marR="0" lvl="1" indent="-381000" algn="l" rtl="0">
              <a:lnSpc>
                <a:spcPct val="90000"/>
              </a:lnSpc>
              <a:spcBef>
                <a:spcPts val="500"/>
              </a:spcBef>
              <a:spcAft>
                <a:spcPts val="0"/>
              </a:spcAft>
              <a:buClr>
                <a:schemeClr val="accent2"/>
              </a:buClr>
              <a:buSzPts val="2400"/>
              <a:buFont typeface="Franklin Gothic"/>
              <a:buChar char="•"/>
              <a:defRPr sz="2000" i="0" u="none" strike="noStrike" cap="none">
                <a:solidFill>
                  <a:srgbClr val="818990"/>
                </a:solidFill>
                <a:latin typeface="Franklin Gothic"/>
                <a:ea typeface="Franklin Gothic"/>
                <a:cs typeface="Franklin Gothic"/>
                <a:sym typeface="Franklin Gothic"/>
              </a:defRPr>
            </a:lvl2pPr>
            <a:lvl3pPr marL="1371600" marR="0" lvl="2" indent="-342900" algn="l" rtl="0">
              <a:lnSpc>
                <a:spcPct val="90000"/>
              </a:lnSpc>
              <a:spcBef>
                <a:spcPts val="500"/>
              </a:spcBef>
              <a:spcAft>
                <a:spcPts val="0"/>
              </a:spcAft>
              <a:buClr>
                <a:schemeClr val="dk2"/>
              </a:buClr>
              <a:buSzPts val="1800"/>
              <a:buFont typeface="Franklin Gothic"/>
              <a:buChar char="○"/>
              <a:defRPr sz="1800" i="0" u="none" strike="noStrike" cap="none">
                <a:solidFill>
                  <a:schemeClr val="dk2"/>
                </a:solidFill>
                <a:latin typeface="Franklin Gothic"/>
                <a:ea typeface="Franklin Gothic"/>
                <a:cs typeface="Franklin Gothic"/>
                <a:sym typeface="Franklin Gothic"/>
              </a:defRPr>
            </a:lvl3pPr>
            <a:lvl4pPr marL="1828800" marR="0" lvl="3" indent="-330200" algn="l" rtl="0">
              <a:lnSpc>
                <a:spcPct val="90000"/>
              </a:lnSpc>
              <a:spcBef>
                <a:spcPts val="500"/>
              </a:spcBef>
              <a:spcAft>
                <a:spcPts val="0"/>
              </a:spcAft>
              <a:buClr>
                <a:schemeClr val="dk2"/>
              </a:buClr>
              <a:buSzPts val="1600"/>
              <a:buFont typeface="Franklin Gothic"/>
              <a:buChar char="•"/>
              <a:defRPr sz="1600" i="0" u="none" strike="noStrike" cap="none">
                <a:solidFill>
                  <a:schemeClr val="dk2"/>
                </a:solidFill>
                <a:latin typeface="Franklin Gothic"/>
                <a:ea typeface="Franklin Gothic"/>
                <a:cs typeface="Franklin Gothic"/>
                <a:sym typeface="Franklin Gothic"/>
              </a:defRPr>
            </a:lvl4pPr>
            <a:lvl5pPr marL="2286000" marR="0" lvl="4" indent="-317500" algn="l" rtl="0">
              <a:lnSpc>
                <a:spcPct val="90000"/>
              </a:lnSpc>
              <a:spcBef>
                <a:spcPts val="500"/>
              </a:spcBef>
              <a:spcAft>
                <a:spcPts val="0"/>
              </a:spcAft>
              <a:buClr>
                <a:schemeClr val="dk2"/>
              </a:buClr>
              <a:buSzPts val="1400"/>
              <a:buFont typeface="Franklin Gothic"/>
              <a:buChar char="•"/>
              <a:defRPr i="0" u="none" strike="noStrike" cap="none">
                <a:solidFill>
                  <a:schemeClr val="dk2"/>
                </a:solidFill>
                <a:latin typeface="Franklin Gothic"/>
                <a:ea typeface="Franklin Gothic"/>
                <a:cs typeface="Franklin Gothic"/>
                <a:sym typeface="Franklin Gothic"/>
              </a:defRPr>
            </a:lvl5pPr>
            <a:lvl6pPr marL="2743200" marR="0" lvl="5" indent="-304800" algn="l" rtl="0">
              <a:lnSpc>
                <a:spcPct val="90000"/>
              </a:lnSpc>
              <a:spcBef>
                <a:spcPts val="500"/>
              </a:spcBef>
              <a:spcAft>
                <a:spcPts val="0"/>
              </a:spcAft>
              <a:buClr>
                <a:schemeClr val="dk2"/>
              </a:buClr>
              <a:buSzPts val="1200"/>
              <a:buFont typeface="Franklin Gothic"/>
              <a:buChar char="•"/>
              <a:defRPr sz="1200" i="0" u="none" strike="noStrike" cap="none">
                <a:solidFill>
                  <a:schemeClr val="dk2"/>
                </a:solidFill>
                <a:latin typeface="Franklin Gothic"/>
                <a:ea typeface="Franklin Gothic"/>
                <a:cs typeface="Franklin Gothic"/>
                <a:sym typeface="Franklin Gothic"/>
              </a:defRPr>
            </a:lvl6pPr>
            <a:lvl7pPr marL="3200400" marR="0" lvl="6" indent="-292100" algn="l" rtl="0">
              <a:lnSpc>
                <a:spcPct val="90000"/>
              </a:lnSpc>
              <a:spcBef>
                <a:spcPts val="500"/>
              </a:spcBef>
              <a:spcAft>
                <a:spcPts val="0"/>
              </a:spcAft>
              <a:buClr>
                <a:schemeClr val="dk2"/>
              </a:buClr>
              <a:buSzPts val="1000"/>
              <a:buFont typeface="Franklin Gothic"/>
              <a:buChar char="•"/>
              <a:defRPr sz="1000" i="0" u="none" strike="noStrike" cap="none">
                <a:solidFill>
                  <a:schemeClr val="dk2"/>
                </a:solidFill>
                <a:latin typeface="Franklin Gothic"/>
                <a:ea typeface="Franklin Gothic"/>
                <a:cs typeface="Franklin Gothic"/>
                <a:sym typeface="Franklin Gothic"/>
              </a:defRPr>
            </a:lvl7pPr>
            <a:lvl8pPr marL="3657600" marR="0" lvl="7" indent="-279400" algn="l" rtl="0">
              <a:lnSpc>
                <a:spcPct val="90000"/>
              </a:lnSpc>
              <a:spcBef>
                <a:spcPts val="500"/>
              </a:spcBef>
              <a:spcAft>
                <a:spcPts val="0"/>
              </a:spcAft>
              <a:buClr>
                <a:schemeClr val="dk2"/>
              </a:buClr>
              <a:buSzPts val="800"/>
              <a:buFont typeface="Franklin Gothic"/>
              <a:buChar char="•"/>
              <a:defRPr sz="800" i="0" u="none" strike="noStrike" cap="none">
                <a:solidFill>
                  <a:schemeClr val="dk2"/>
                </a:solidFill>
                <a:latin typeface="Franklin Gothic"/>
                <a:ea typeface="Franklin Gothic"/>
                <a:cs typeface="Franklin Gothic"/>
                <a:sym typeface="Franklin Gothic"/>
              </a:defRPr>
            </a:lvl8pPr>
            <a:lvl9pPr marL="4114800" marR="0" lvl="8" indent="-266700" algn="l" rtl="0">
              <a:lnSpc>
                <a:spcPct val="90000"/>
              </a:lnSpc>
              <a:spcBef>
                <a:spcPts val="500"/>
              </a:spcBef>
              <a:spcAft>
                <a:spcPts val="0"/>
              </a:spcAft>
              <a:buClr>
                <a:schemeClr val="dk2"/>
              </a:buClr>
              <a:buSzPts val="600"/>
              <a:buFont typeface="Franklin Gothic"/>
              <a:buChar char="•"/>
              <a:defRPr sz="600" i="0" u="none" strike="noStrike" cap="none">
                <a:solidFill>
                  <a:schemeClr val="dk2"/>
                </a:solidFill>
                <a:latin typeface="Franklin Gothic"/>
                <a:ea typeface="Franklin Gothic"/>
                <a:cs typeface="Franklin Gothic"/>
                <a:sym typeface="Franklin Gothic"/>
              </a:defRPr>
            </a:lvl9pPr>
          </a:lstStyle>
          <a:p>
            <a:endParaRPr lang="es-ES_tradnl" noProof="0" dirty="0"/>
          </a:p>
        </p:txBody>
      </p:sp>
      <p:sp>
        <p:nvSpPr>
          <p:cNvPr id="9" name="Google Shape;7;p1">
            <a:extLst>
              <a:ext uri="{FF2B5EF4-FFF2-40B4-BE49-F238E27FC236}">
                <a16:creationId xmlns:a16="http://schemas.microsoft.com/office/drawing/2014/main" id="{0B5789D4-A1BB-0442-8135-68C7C82B7CE3}"/>
              </a:ext>
            </a:extLst>
          </p:cNvPr>
          <p:cNvSpPr txBox="1">
            <a:spLocks/>
          </p:cNvSpPr>
          <p:nvPr userDrawn="1"/>
        </p:nvSpPr>
        <p:spPr>
          <a:xfrm>
            <a:off x="6915150" y="6356351"/>
            <a:ext cx="2057400" cy="3651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1pPr>
            <a:lvl2pPr marL="0" marR="0" lvl="1"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2pPr>
            <a:lvl3pPr marL="0" marR="0" lvl="2"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3pPr>
            <a:lvl4pPr marL="0" marR="0" lvl="3"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4pPr>
            <a:lvl5pPr marL="0" marR="0" lvl="4"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5pPr>
            <a:lvl6pPr marL="0" marR="0" lvl="5"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6pPr>
            <a:lvl7pPr marL="0" marR="0" lvl="6"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7pPr>
            <a:lvl8pPr marL="0" marR="0" lvl="7"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8pPr>
            <a:lvl9pPr marL="0" marR="0" lvl="8"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9pPr>
          </a:lstStyle>
          <a:p>
            <a:fld id="{00000000-1234-1234-1234-123412341234}" type="slidenum">
              <a:rPr lang="en-US" smtClean="0"/>
              <a:pPr/>
              <a:t>‹Nº›</a:t>
            </a:fld>
            <a:endParaRPr lang="en-US" dirty="0"/>
          </a:p>
        </p:txBody>
      </p:sp>
    </p:spTree>
    <p:extLst>
      <p:ext uri="{BB962C8B-B14F-4D97-AF65-F5344CB8AC3E}">
        <p14:creationId xmlns:p14="http://schemas.microsoft.com/office/powerpoint/2010/main" val="4235798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ítulo y objetos 2" userDrawn="1">
  <p:cSld name="OBJECT">
    <p:spTree>
      <p:nvGrpSpPr>
        <p:cNvPr id="1" name="Shape 91"/>
        <p:cNvGrpSpPr/>
        <p:nvPr/>
      </p:nvGrpSpPr>
      <p:grpSpPr>
        <a:xfrm>
          <a:off x="0" y="0"/>
          <a:ext cx="0" cy="0"/>
          <a:chOff x="0" y="0"/>
          <a:chExt cx="0" cy="0"/>
        </a:xfrm>
      </p:grpSpPr>
      <p:sp>
        <p:nvSpPr>
          <p:cNvPr id="93" name="Google Shape;93;p15"/>
          <p:cNvSpPr/>
          <p:nvPr/>
        </p:nvSpPr>
        <p:spPr>
          <a:xfrm>
            <a:off x="770850" y="212725"/>
            <a:ext cx="903600" cy="813000"/>
          </a:xfrm>
          <a:prstGeom prst="parallelogram">
            <a:avLst>
              <a:gd name="adj" fmla="val 4531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 name="Google Shape;94;p15"/>
          <p:cNvSpPr/>
          <p:nvPr/>
        </p:nvSpPr>
        <p:spPr>
          <a:xfrm>
            <a:off x="146422" y="212725"/>
            <a:ext cx="903600" cy="813000"/>
          </a:xfrm>
          <a:prstGeom prst="parallelogram">
            <a:avLst>
              <a:gd name="adj" fmla="val 45310"/>
            </a:avLst>
          </a:prstGeom>
          <a:gradFill>
            <a:gsLst>
              <a:gs pos="0">
                <a:srgbClr val="FFFFFF"/>
              </a:gs>
              <a:gs pos="65000">
                <a:schemeClr val="accent1"/>
              </a:gs>
              <a:gs pos="100000">
                <a:schemeClr val="accen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97" name="Google Shape;97;p15"/>
          <p:cNvPicPr preferRelativeResize="0"/>
          <p:nvPr/>
        </p:nvPicPr>
        <p:blipFill>
          <a:blip r:embed="rId2">
            <a:alphaModFix/>
          </a:blip>
          <a:stretch>
            <a:fillRect/>
          </a:stretch>
        </p:blipFill>
        <p:spPr>
          <a:xfrm>
            <a:off x="6179349" y="389413"/>
            <a:ext cx="2746703" cy="459625"/>
          </a:xfrm>
          <a:prstGeom prst="rect">
            <a:avLst/>
          </a:prstGeom>
          <a:noFill/>
          <a:ln>
            <a:noFill/>
          </a:ln>
        </p:spPr>
      </p:pic>
      <p:sp>
        <p:nvSpPr>
          <p:cNvPr id="98" name="Google Shape;98;p15"/>
          <p:cNvSpPr txBox="1">
            <a:spLocks noGrp="1"/>
          </p:cNvSpPr>
          <p:nvPr>
            <p:ph type="body" idx="1"/>
          </p:nvPr>
        </p:nvSpPr>
        <p:spPr>
          <a:xfrm>
            <a:off x="294150" y="1218600"/>
            <a:ext cx="8555700" cy="51378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rgbClr val="DE3075"/>
              </a:buClr>
              <a:buSzPts val="2800"/>
              <a:buFont typeface="Franklin Gothic"/>
              <a:buChar char="»"/>
              <a:defRPr sz="2400" i="0" u="none" strike="noStrike" cap="none">
                <a:solidFill>
                  <a:srgbClr val="818990"/>
                </a:solidFill>
                <a:latin typeface="Calibri" panose="020F0502020204030204" pitchFamily="34" charset="0"/>
                <a:ea typeface="Calibri" panose="020F0502020204030204" pitchFamily="34" charset="0"/>
                <a:cs typeface="Calibri" panose="020F0502020204030204" pitchFamily="34" charset="0"/>
                <a:sym typeface="Franklin Gothic"/>
              </a:defRPr>
            </a:lvl1pPr>
            <a:lvl2pPr marL="914400" marR="0" lvl="1" indent="-381000" algn="l" rtl="0">
              <a:lnSpc>
                <a:spcPct val="90000"/>
              </a:lnSpc>
              <a:spcBef>
                <a:spcPts val="500"/>
              </a:spcBef>
              <a:spcAft>
                <a:spcPts val="0"/>
              </a:spcAft>
              <a:buClr>
                <a:schemeClr val="accent2"/>
              </a:buClr>
              <a:buSzPts val="2400"/>
              <a:buFont typeface="Franklin Gothic"/>
              <a:buChar char="•"/>
              <a:defRPr sz="2000" i="0" u="none" strike="noStrike" cap="none">
                <a:solidFill>
                  <a:srgbClr val="818990"/>
                </a:solidFill>
                <a:latin typeface="Franklin Gothic"/>
                <a:ea typeface="Franklin Gothic"/>
                <a:cs typeface="Franklin Gothic"/>
                <a:sym typeface="Franklin Gothic"/>
              </a:defRPr>
            </a:lvl2pPr>
            <a:lvl3pPr marL="1371600" marR="0" lvl="2" indent="-342900" algn="l" rtl="0">
              <a:lnSpc>
                <a:spcPct val="90000"/>
              </a:lnSpc>
              <a:spcBef>
                <a:spcPts val="500"/>
              </a:spcBef>
              <a:spcAft>
                <a:spcPts val="0"/>
              </a:spcAft>
              <a:buClr>
                <a:schemeClr val="dk2"/>
              </a:buClr>
              <a:buSzPts val="1800"/>
              <a:buFont typeface="Franklin Gothic"/>
              <a:buChar char="○"/>
              <a:defRPr sz="1800" i="0" u="none" strike="noStrike" cap="none">
                <a:solidFill>
                  <a:schemeClr val="dk2"/>
                </a:solidFill>
                <a:latin typeface="Franklin Gothic"/>
                <a:ea typeface="Franklin Gothic"/>
                <a:cs typeface="Franklin Gothic"/>
                <a:sym typeface="Franklin Gothic"/>
              </a:defRPr>
            </a:lvl3pPr>
            <a:lvl4pPr marL="1828800" marR="0" lvl="3" indent="-330200" algn="l" rtl="0">
              <a:lnSpc>
                <a:spcPct val="90000"/>
              </a:lnSpc>
              <a:spcBef>
                <a:spcPts val="500"/>
              </a:spcBef>
              <a:spcAft>
                <a:spcPts val="0"/>
              </a:spcAft>
              <a:buClr>
                <a:schemeClr val="dk2"/>
              </a:buClr>
              <a:buSzPts val="1600"/>
              <a:buFont typeface="Franklin Gothic"/>
              <a:buChar char="•"/>
              <a:defRPr sz="1600" i="0" u="none" strike="noStrike" cap="none">
                <a:solidFill>
                  <a:schemeClr val="dk2"/>
                </a:solidFill>
                <a:latin typeface="Franklin Gothic"/>
                <a:ea typeface="Franklin Gothic"/>
                <a:cs typeface="Franklin Gothic"/>
                <a:sym typeface="Franklin Gothic"/>
              </a:defRPr>
            </a:lvl4pPr>
            <a:lvl5pPr marL="2286000" marR="0" lvl="4" indent="-317500" algn="l" rtl="0">
              <a:lnSpc>
                <a:spcPct val="90000"/>
              </a:lnSpc>
              <a:spcBef>
                <a:spcPts val="500"/>
              </a:spcBef>
              <a:spcAft>
                <a:spcPts val="0"/>
              </a:spcAft>
              <a:buClr>
                <a:schemeClr val="dk2"/>
              </a:buClr>
              <a:buSzPts val="1400"/>
              <a:buFont typeface="Franklin Gothic"/>
              <a:buChar char="•"/>
              <a:defRPr i="0" u="none" strike="noStrike" cap="none">
                <a:solidFill>
                  <a:schemeClr val="dk2"/>
                </a:solidFill>
                <a:latin typeface="Franklin Gothic"/>
                <a:ea typeface="Franklin Gothic"/>
                <a:cs typeface="Franklin Gothic"/>
                <a:sym typeface="Franklin Gothic"/>
              </a:defRPr>
            </a:lvl5pPr>
            <a:lvl6pPr marL="2743200" marR="0" lvl="5" indent="-304800" algn="l" rtl="0">
              <a:lnSpc>
                <a:spcPct val="90000"/>
              </a:lnSpc>
              <a:spcBef>
                <a:spcPts val="500"/>
              </a:spcBef>
              <a:spcAft>
                <a:spcPts val="0"/>
              </a:spcAft>
              <a:buClr>
                <a:schemeClr val="dk2"/>
              </a:buClr>
              <a:buSzPts val="1200"/>
              <a:buFont typeface="Franklin Gothic"/>
              <a:buChar char="•"/>
              <a:defRPr sz="1200" i="0" u="none" strike="noStrike" cap="none">
                <a:solidFill>
                  <a:schemeClr val="dk2"/>
                </a:solidFill>
                <a:latin typeface="Franklin Gothic"/>
                <a:ea typeface="Franklin Gothic"/>
                <a:cs typeface="Franklin Gothic"/>
                <a:sym typeface="Franklin Gothic"/>
              </a:defRPr>
            </a:lvl6pPr>
            <a:lvl7pPr marL="3200400" marR="0" lvl="6" indent="-292100" algn="l" rtl="0">
              <a:lnSpc>
                <a:spcPct val="90000"/>
              </a:lnSpc>
              <a:spcBef>
                <a:spcPts val="500"/>
              </a:spcBef>
              <a:spcAft>
                <a:spcPts val="0"/>
              </a:spcAft>
              <a:buClr>
                <a:schemeClr val="dk2"/>
              </a:buClr>
              <a:buSzPts val="1000"/>
              <a:buFont typeface="Franklin Gothic"/>
              <a:buChar char="•"/>
              <a:defRPr sz="1000" i="0" u="none" strike="noStrike" cap="none">
                <a:solidFill>
                  <a:schemeClr val="dk2"/>
                </a:solidFill>
                <a:latin typeface="Franklin Gothic"/>
                <a:ea typeface="Franklin Gothic"/>
                <a:cs typeface="Franklin Gothic"/>
                <a:sym typeface="Franklin Gothic"/>
              </a:defRPr>
            </a:lvl7pPr>
            <a:lvl8pPr marL="3657600" marR="0" lvl="7" indent="-279400" algn="l" rtl="0">
              <a:lnSpc>
                <a:spcPct val="90000"/>
              </a:lnSpc>
              <a:spcBef>
                <a:spcPts val="500"/>
              </a:spcBef>
              <a:spcAft>
                <a:spcPts val="0"/>
              </a:spcAft>
              <a:buClr>
                <a:schemeClr val="dk2"/>
              </a:buClr>
              <a:buSzPts val="800"/>
              <a:buFont typeface="Franklin Gothic"/>
              <a:buChar char="•"/>
              <a:defRPr sz="800" i="0" u="none" strike="noStrike" cap="none">
                <a:solidFill>
                  <a:schemeClr val="dk2"/>
                </a:solidFill>
                <a:latin typeface="Franklin Gothic"/>
                <a:ea typeface="Franklin Gothic"/>
                <a:cs typeface="Franklin Gothic"/>
                <a:sym typeface="Franklin Gothic"/>
              </a:defRPr>
            </a:lvl8pPr>
            <a:lvl9pPr marL="4114800" marR="0" lvl="8" indent="-266700" algn="l" rtl="0">
              <a:lnSpc>
                <a:spcPct val="90000"/>
              </a:lnSpc>
              <a:spcBef>
                <a:spcPts val="500"/>
              </a:spcBef>
              <a:spcAft>
                <a:spcPts val="0"/>
              </a:spcAft>
              <a:buClr>
                <a:schemeClr val="dk2"/>
              </a:buClr>
              <a:buSzPts val="600"/>
              <a:buFont typeface="Franklin Gothic"/>
              <a:buChar char="•"/>
              <a:defRPr sz="600" i="0" u="none" strike="noStrike" cap="none">
                <a:solidFill>
                  <a:schemeClr val="dk2"/>
                </a:solidFill>
                <a:latin typeface="Franklin Gothic"/>
                <a:ea typeface="Franklin Gothic"/>
                <a:cs typeface="Franklin Gothic"/>
                <a:sym typeface="Franklin Gothic"/>
              </a:defRPr>
            </a:lvl9pPr>
          </a:lstStyle>
          <a:p>
            <a:endParaRPr lang="es-ES_tradnl" noProof="0" dirty="0"/>
          </a:p>
        </p:txBody>
      </p:sp>
      <p:sp>
        <p:nvSpPr>
          <p:cNvPr id="10" name="Google Shape;84;p14">
            <a:extLst>
              <a:ext uri="{FF2B5EF4-FFF2-40B4-BE49-F238E27FC236}">
                <a16:creationId xmlns:a16="http://schemas.microsoft.com/office/drawing/2014/main" id="{4F836A24-6D51-4D40-AB79-0230302D1457}"/>
              </a:ext>
            </a:extLst>
          </p:cNvPr>
          <p:cNvSpPr/>
          <p:nvPr userDrawn="1"/>
        </p:nvSpPr>
        <p:spPr>
          <a:xfrm>
            <a:off x="1372975" y="212725"/>
            <a:ext cx="4806374" cy="813000"/>
          </a:xfrm>
          <a:prstGeom prst="parallelogram">
            <a:avLst>
              <a:gd name="adj" fmla="val 4531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Bebas Neue" panose="020B0606020202050201" pitchFamily="34" charset="77"/>
            </a:endParaRPr>
          </a:p>
        </p:txBody>
      </p:sp>
      <p:sp>
        <p:nvSpPr>
          <p:cNvPr id="11" name="Google Shape;87;p14">
            <a:extLst>
              <a:ext uri="{FF2B5EF4-FFF2-40B4-BE49-F238E27FC236}">
                <a16:creationId xmlns:a16="http://schemas.microsoft.com/office/drawing/2014/main" id="{3BFC4BEF-06F5-F149-88A2-FDD96288DC2E}"/>
              </a:ext>
            </a:extLst>
          </p:cNvPr>
          <p:cNvSpPr txBox="1">
            <a:spLocks noGrp="1"/>
          </p:cNvSpPr>
          <p:nvPr>
            <p:ph type="title"/>
          </p:nvPr>
        </p:nvSpPr>
        <p:spPr>
          <a:xfrm>
            <a:off x="1763699" y="212725"/>
            <a:ext cx="4288185" cy="813000"/>
          </a:xfrm>
          <a:prstGeom prst="rect">
            <a:avLst/>
          </a:prstGeom>
          <a:noFill/>
          <a:ln>
            <a:noFill/>
          </a:ln>
        </p:spPr>
        <p:txBody>
          <a:bodyPr spcFirstLastPara="1" wrap="square" lIns="91425" tIns="45700" rIns="91425" bIns="45700" anchor="ctr" anchorCtr="0">
            <a:noAutofit/>
          </a:bodyPr>
          <a:lstStyle>
            <a:lvl1pPr lvl="0" algn="l" rtl="0">
              <a:lnSpc>
                <a:spcPct val="90000"/>
              </a:lnSpc>
              <a:spcBef>
                <a:spcPts val="0"/>
              </a:spcBef>
              <a:spcAft>
                <a:spcPts val="0"/>
              </a:spcAft>
              <a:buClr>
                <a:srgbClr val="818990"/>
              </a:buClr>
              <a:buSzPts val="1800"/>
              <a:buNone/>
              <a:defRPr>
                <a:latin typeface="Calibri" panose="020F0502020204030204" pitchFamily="34" charset="0"/>
                <a:cs typeface="Calibri" panose="020F0502020204030204" pitchFamily="34" charset="0"/>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lang="es-ES_tradnl" noProof="0" dirty="0"/>
          </a:p>
        </p:txBody>
      </p:sp>
      <p:sp>
        <p:nvSpPr>
          <p:cNvPr id="12" name="Google Shape;7;p1">
            <a:extLst>
              <a:ext uri="{FF2B5EF4-FFF2-40B4-BE49-F238E27FC236}">
                <a16:creationId xmlns:a16="http://schemas.microsoft.com/office/drawing/2014/main" id="{0D7DAA7F-11AA-0147-9DA0-85C0C21C9491}"/>
              </a:ext>
            </a:extLst>
          </p:cNvPr>
          <p:cNvSpPr txBox="1">
            <a:spLocks/>
          </p:cNvSpPr>
          <p:nvPr userDrawn="1"/>
        </p:nvSpPr>
        <p:spPr>
          <a:xfrm>
            <a:off x="6915150" y="6356351"/>
            <a:ext cx="2057400" cy="3651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1pPr>
            <a:lvl2pPr marL="0" marR="0" lvl="1"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2pPr>
            <a:lvl3pPr marL="0" marR="0" lvl="2"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3pPr>
            <a:lvl4pPr marL="0" marR="0" lvl="3"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4pPr>
            <a:lvl5pPr marL="0" marR="0" lvl="4"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5pPr>
            <a:lvl6pPr marL="0" marR="0" lvl="5"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6pPr>
            <a:lvl7pPr marL="0" marR="0" lvl="6"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7pPr>
            <a:lvl8pPr marL="0" marR="0" lvl="7"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8pPr>
            <a:lvl9pPr marL="0" marR="0" lvl="8"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9pPr>
          </a:lstStyle>
          <a:p>
            <a:fld id="{00000000-1234-1234-1234-123412341234}" type="slidenum">
              <a:rPr lang="en-US" smtClean="0"/>
              <a:pPr/>
              <a:t>‹Nº›</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iseño personalizado">
    <p:bg>
      <p:bgPr>
        <a:solidFill>
          <a:schemeClr val="bg2"/>
        </a:solidFill>
        <a:effectLst/>
      </p:bgPr>
    </p:bg>
    <p:spTree>
      <p:nvGrpSpPr>
        <p:cNvPr id="1" name=""/>
        <p:cNvGrpSpPr/>
        <p:nvPr/>
      </p:nvGrpSpPr>
      <p:grpSpPr>
        <a:xfrm>
          <a:off x="0" y="0"/>
          <a:ext cx="0" cy="0"/>
          <a:chOff x="0" y="0"/>
          <a:chExt cx="0" cy="0"/>
        </a:xfrm>
      </p:grpSpPr>
      <p:sp>
        <p:nvSpPr>
          <p:cNvPr id="5" name="Marcador de texto 4">
            <a:extLst>
              <a:ext uri="{FF2B5EF4-FFF2-40B4-BE49-F238E27FC236}">
                <a16:creationId xmlns:a16="http://schemas.microsoft.com/office/drawing/2014/main" id="{EC7D9485-9D22-5647-86A2-61337F2EBDAC}"/>
              </a:ext>
            </a:extLst>
          </p:cNvPr>
          <p:cNvSpPr>
            <a:spLocks noGrp="1"/>
          </p:cNvSpPr>
          <p:nvPr>
            <p:ph type="body" sz="quarter" idx="11"/>
          </p:nvPr>
        </p:nvSpPr>
        <p:spPr>
          <a:xfrm>
            <a:off x="560387" y="2634922"/>
            <a:ext cx="8023225" cy="2275770"/>
          </a:xfrm>
          <a:prstGeom prst="rect">
            <a:avLst/>
          </a:prstGeom>
        </p:spPr>
        <p:txBody>
          <a:bodyPr anchor="ctr"/>
          <a:lstStyle>
            <a:lvl1pPr marL="50800" indent="0" algn="ctr">
              <a:buNone/>
              <a:defRPr sz="4000">
                <a:solidFill>
                  <a:schemeClr val="bg1"/>
                </a:solidFill>
                <a:latin typeface="Calibri" panose="020F0502020204030204" pitchFamily="34" charset="0"/>
                <a:cs typeface="Calibri" panose="020F0502020204030204" pitchFamily="34" charset="0"/>
              </a:defRPr>
            </a:lvl1pPr>
          </a:lstStyle>
          <a:p>
            <a:pPr lvl="0"/>
            <a:endParaRPr lang="es-ES_tradnl" dirty="0"/>
          </a:p>
        </p:txBody>
      </p:sp>
      <p:pic>
        <p:nvPicPr>
          <p:cNvPr id="6" name="Google Shape;12;p2">
            <a:extLst>
              <a:ext uri="{FF2B5EF4-FFF2-40B4-BE49-F238E27FC236}">
                <a16:creationId xmlns:a16="http://schemas.microsoft.com/office/drawing/2014/main" id="{0D343A73-BC54-BF4C-A259-A0C913A07BC0}"/>
              </a:ext>
            </a:extLst>
          </p:cNvPr>
          <p:cNvPicPr preferRelativeResize="0"/>
          <p:nvPr userDrawn="1"/>
        </p:nvPicPr>
        <p:blipFill rotWithShape="1">
          <a:blip r:embed="rId2">
            <a:alphaModFix/>
          </a:blip>
          <a:srcRect/>
          <a:stretch/>
        </p:blipFill>
        <p:spPr>
          <a:xfrm>
            <a:off x="6179349" y="392750"/>
            <a:ext cx="2759037" cy="459625"/>
          </a:xfrm>
          <a:prstGeom prst="rect">
            <a:avLst/>
          </a:prstGeom>
          <a:noFill/>
          <a:ln>
            <a:noFill/>
          </a:ln>
        </p:spPr>
      </p:pic>
      <p:sp>
        <p:nvSpPr>
          <p:cNvPr id="10" name="Marcador de texto 4">
            <a:extLst>
              <a:ext uri="{FF2B5EF4-FFF2-40B4-BE49-F238E27FC236}">
                <a16:creationId xmlns:a16="http://schemas.microsoft.com/office/drawing/2014/main" id="{A2F63D34-FBAE-5442-A997-D0933D828667}"/>
              </a:ext>
            </a:extLst>
          </p:cNvPr>
          <p:cNvSpPr>
            <a:spLocks noGrp="1"/>
          </p:cNvSpPr>
          <p:nvPr>
            <p:ph type="body" sz="quarter" idx="12"/>
          </p:nvPr>
        </p:nvSpPr>
        <p:spPr>
          <a:xfrm>
            <a:off x="560387" y="1632286"/>
            <a:ext cx="8023225" cy="665749"/>
          </a:xfrm>
          <a:prstGeom prst="rect">
            <a:avLst/>
          </a:prstGeom>
          <a:solidFill>
            <a:schemeClr val="accent1"/>
          </a:solidFill>
        </p:spPr>
        <p:txBody>
          <a:bodyPr/>
          <a:lstStyle>
            <a:lvl1pPr marL="50800" indent="0" algn="ctr">
              <a:buNone/>
              <a:defRPr sz="2800">
                <a:solidFill>
                  <a:schemeClr val="bg1"/>
                </a:solidFill>
                <a:latin typeface="Calibri" panose="020F0502020204030204" pitchFamily="34" charset="0"/>
                <a:cs typeface="Calibri" panose="020F0502020204030204" pitchFamily="34" charset="0"/>
              </a:defRPr>
            </a:lvl1pPr>
          </a:lstStyle>
          <a:p>
            <a:pPr lvl="0"/>
            <a:endParaRPr lang="es-ES_tradnl" dirty="0"/>
          </a:p>
        </p:txBody>
      </p:sp>
      <p:sp>
        <p:nvSpPr>
          <p:cNvPr id="11" name="Google Shape;165;p24">
            <a:extLst>
              <a:ext uri="{FF2B5EF4-FFF2-40B4-BE49-F238E27FC236}">
                <a16:creationId xmlns:a16="http://schemas.microsoft.com/office/drawing/2014/main" id="{ED241A5B-D2F8-1D45-8F9D-D1D4B48E7814}"/>
              </a:ext>
            </a:extLst>
          </p:cNvPr>
          <p:cNvSpPr/>
          <p:nvPr userDrawn="1"/>
        </p:nvSpPr>
        <p:spPr>
          <a:xfrm>
            <a:off x="770850" y="212725"/>
            <a:ext cx="903600" cy="813000"/>
          </a:xfrm>
          <a:prstGeom prst="parallelogram">
            <a:avLst>
              <a:gd name="adj" fmla="val 45310"/>
            </a:avLst>
          </a:pr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 name="Google Shape;166;p24">
            <a:extLst>
              <a:ext uri="{FF2B5EF4-FFF2-40B4-BE49-F238E27FC236}">
                <a16:creationId xmlns:a16="http://schemas.microsoft.com/office/drawing/2014/main" id="{990F690A-789C-6740-B34D-11153A9BBDDB}"/>
              </a:ext>
            </a:extLst>
          </p:cNvPr>
          <p:cNvSpPr/>
          <p:nvPr userDrawn="1"/>
        </p:nvSpPr>
        <p:spPr>
          <a:xfrm>
            <a:off x="146422" y="212725"/>
            <a:ext cx="903600" cy="813000"/>
          </a:xfrm>
          <a:prstGeom prst="parallelogram">
            <a:avLst>
              <a:gd name="adj" fmla="val 45310"/>
            </a:avLst>
          </a:prstGeom>
          <a:gradFill>
            <a:gsLst>
              <a:gs pos="0">
                <a:schemeClr val="bg2"/>
              </a:gs>
              <a:gs pos="65000">
                <a:schemeClr val="bg1"/>
              </a:gs>
              <a:gs pos="100000">
                <a:schemeClr val="bg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 name="Google Shape;84;p14">
            <a:extLst>
              <a:ext uri="{FF2B5EF4-FFF2-40B4-BE49-F238E27FC236}">
                <a16:creationId xmlns:a16="http://schemas.microsoft.com/office/drawing/2014/main" id="{7FF938C0-C0B1-8543-A7DC-F3B0AA5BE94F}"/>
              </a:ext>
            </a:extLst>
          </p:cNvPr>
          <p:cNvSpPr/>
          <p:nvPr userDrawn="1"/>
        </p:nvSpPr>
        <p:spPr>
          <a:xfrm>
            <a:off x="1372975" y="212725"/>
            <a:ext cx="4806374" cy="813000"/>
          </a:xfrm>
          <a:prstGeom prst="parallelogram">
            <a:avLst>
              <a:gd name="adj" fmla="val 45310"/>
            </a:avLst>
          </a:pr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s-CL">
              <a:latin typeface="Bebas Neue" panose="020B0606020202050201" pitchFamily="34" charset="77"/>
            </a:endParaRPr>
          </a:p>
        </p:txBody>
      </p:sp>
      <p:sp>
        <p:nvSpPr>
          <p:cNvPr id="15" name="Google Shape;87;p14">
            <a:extLst>
              <a:ext uri="{FF2B5EF4-FFF2-40B4-BE49-F238E27FC236}">
                <a16:creationId xmlns:a16="http://schemas.microsoft.com/office/drawing/2014/main" id="{D9228F07-B61E-0645-862B-247F10F5B15E}"/>
              </a:ext>
            </a:extLst>
          </p:cNvPr>
          <p:cNvSpPr txBox="1">
            <a:spLocks noGrp="1"/>
          </p:cNvSpPr>
          <p:nvPr>
            <p:ph type="title"/>
          </p:nvPr>
        </p:nvSpPr>
        <p:spPr>
          <a:xfrm>
            <a:off x="1763699" y="212725"/>
            <a:ext cx="4288185" cy="813000"/>
          </a:xfrm>
          <a:prstGeom prst="rect">
            <a:avLst/>
          </a:prstGeom>
          <a:noFill/>
          <a:ln>
            <a:noFill/>
          </a:ln>
        </p:spPr>
        <p:txBody>
          <a:bodyPr spcFirstLastPara="1" wrap="square" lIns="91425" tIns="45700" rIns="91425" bIns="45700" anchor="ctr" anchorCtr="0">
            <a:noAutofit/>
          </a:bodyPr>
          <a:lstStyle>
            <a:lvl1pPr lvl="0" algn="l" rtl="0">
              <a:lnSpc>
                <a:spcPct val="90000"/>
              </a:lnSpc>
              <a:spcBef>
                <a:spcPts val="0"/>
              </a:spcBef>
              <a:spcAft>
                <a:spcPts val="0"/>
              </a:spcAft>
              <a:buClr>
                <a:srgbClr val="818990"/>
              </a:buClr>
              <a:buSzPts val="1800"/>
              <a:buNone/>
              <a:defRPr>
                <a:solidFill>
                  <a:schemeClr val="accent1"/>
                </a:solidFill>
                <a:latin typeface="Calibri" panose="020F0502020204030204" pitchFamily="34" charset="0"/>
                <a:cs typeface="Calibri" panose="020F0502020204030204" pitchFamily="34" charset="0"/>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lang="es-CL" dirty="0"/>
          </a:p>
        </p:txBody>
      </p:sp>
    </p:spTree>
    <p:extLst>
      <p:ext uri="{BB962C8B-B14F-4D97-AF65-F5344CB8AC3E}">
        <p14:creationId xmlns:p14="http://schemas.microsoft.com/office/powerpoint/2010/main" val="3594575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En blanco" type="blank" preserve="1">
  <p:cSld name="1_En blanco">
    <p:spTree>
      <p:nvGrpSpPr>
        <p:cNvPr id="1" name="Shape 205"/>
        <p:cNvGrpSpPr/>
        <p:nvPr/>
      </p:nvGrpSpPr>
      <p:grpSpPr>
        <a:xfrm>
          <a:off x="0" y="0"/>
          <a:ext cx="0" cy="0"/>
          <a:chOff x="0" y="0"/>
          <a:chExt cx="0" cy="0"/>
        </a:xfrm>
      </p:grpSpPr>
      <p:sp>
        <p:nvSpPr>
          <p:cNvPr id="4" name="Google Shape;7;p1">
            <a:extLst>
              <a:ext uri="{FF2B5EF4-FFF2-40B4-BE49-F238E27FC236}">
                <a16:creationId xmlns:a16="http://schemas.microsoft.com/office/drawing/2014/main" id="{FCAE1A83-104E-8B4E-949F-BE3A9ADE6BA0}"/>
              </a:ext>
            </a:extLst>
          </p:cNvPr>
          <p:cNvSpPr txBox="1">
            <a:spLocks/>
          </p:cNvSpPr>
          <p:nvPr userDrawn="1"/>
        </p:nvSpPr>
        <p:spPr>
          <a:xfrm>
            <a:off x="6915150" y="6356351"/>
            <a:ext cx="2057400" cy="3651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1pPr>
            <a:lvl2pPr marL="0" marR="0" lvl="1"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2pPr>
            <a:lvl3pPr marL="0" marR="0" lvl="2"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3pPr>
            <a:lvl4pPr marL="0" marR="0" lvl="3"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4pPr>
            <a:lvl5pPr marL="0" marR="0" lvl="4"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5pPr>
            <a:lvl6pPr marL="0" marR="0" lvl="5"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6pPr>
            <a:lvl7pPr marL="0" marR="0" lvl="6"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7pPr>
            <a:lvl8pPr marL="0" marR="0" lvl="7"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8pPr>
            <a:lvl9pPr marL="0" marR="0" lvl="8"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9pPr>
          </a:lstStyle>
          <a:p>
            <a:fld id="{00000000-1234-1234-1234-123412341234}" type="slidenum">
              <a:rPr lang="en-US" smtClean="0"/>
              <a:pPr/>
              <a:t>‹Nº›</a:t>
            </a:fld>
            <a:endParaRPr lang="en-US" dirty="0"/>
          </a:p>
        </p:txBody>
      </p:sp>
    </p:spTree>
    <p:extLst>
      <p:ext uri="{BB962C8B-B14F-4D97-AF65-F5344CB8AC3E}">
        <p14:creationId xmlns:p14="http://schemas.microsoft.com/office/powerpoint/2010/main" val="9778142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Encabezado de sección 11">
  <p:cSld name="Encabezado de sección 11">
    <p:bg>
      <p:bgPr>
        <a:solidFill>
          <a:srgbClr val="6C7A8A"/>
        </a:solidFill>
        <a:effectLst/>
      </p:bgPr>
    </p:bg>
    <p:spTree>
      <p:nvGrpSpPr>
        <p:cNvPr id="1" name="Shape 77"/>
        <p:cNvGrpSpPr/>
        <p:nvPr/>
      </p:nvGrpSpPr>
      <p:grpSpPr>
        <a:xfrm>
          <a:off x="0" y="0"/>
          <a:ext cx="0" cy="0"/>
          <a:chOff x="0" y="0"/>
          <a:chExt cx="0" cy="0"/>
        </a:xfrm>
      </p:grpSpPr>
      <p:sp>
        <p:nvSpPr>
          <p:cNvPr id="78" name="Google Shape;78;p13"/>
          <p:cNvSpPr/>
          <p:nvPr/>
        </p:nvSpPr>
        <p:spPr>
          <a:xfrm rot="10800000" flipH="1">
            <a:off x="0" y="3085"/>
            <a:ext cx="4850881" cy="5737081"/>
          </a:xfrm>
          <a:custGeom>
            <a:avLst/>
            <a:gdLst/>
            <a:ahLst/>
            <a:cxnLst/>
            <a:rect l="l" t="t" r="r" b="b"/>
            <a:pathLst>
              <a:path w="5389868" h="6374535" extrusionOk="0">
                <a:moveTo>
                  <a:pt x="620377" y="6374535"/>
                </a:moveTo>
                <a:lnTo>
                  <a:pt x="3459520" y="6374535"/>
                </a:lnTo>
                <a:lnTo>
                  <a:pt x="3638761" y="6288190"/>
                </a:lnTo>
                <a:cubicBezTo>
                  <a:pt x="4681799" y="5721578"/>
                  <a:pt x="5389868" y="4616487"/>
                  <a:pt x="5389868" y="3346018"/>
                </a:cubicBezTo>
                <a:cubicBezTo>
                  <a:pt x="5389868" y="1498063"/>
                  <a:pt x="3891805" y="0"/>
                  <a:pt x="2043850" y="0"/>
                </a:cubicBezTo>
                <a:cubicBezTo>
                  <a:pt x="1336430" y="0"/>
                  <a:pt x="680285" y="219535"/>
                  <a:pt x="139826" y="594192"/>
                </a:cubicBezTo>
                <a:lnTo>
                  <a:pt x="0" y="700065"/>
                </a:lnTo>
                <a:lnTo>
                  <a:pt x="0" y="5991971"/>
                </a:lnTo>
                <a:lnTo>
                  <a:pt x="139827" y="6097845"/>
                </a:lnTo>
                <a:cubicBezTo>
                  <a:pt x="217035" y="6151367"/>
                  <a:pt x="296605" y="6201724"/>
                  <a:pt x="378347" y="6248727"/>
                </a:cubicBezTo>
                <a:close/>
              </a:path>
            </a:pathLst>
          </a:custGeom>
          <a:solidFill>
            <a:srgbClr val="FFFFFF">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b="0" i="0" u="none" strike="noStrike" cap="none" dirty="0">
              <a:solidFill>
                <a:srgbClr val="FFFFFF"/>
              </a:solidFill>
              <a:latin typeface="Calibri"/>
              <a:ea typeface="Calibri"/>
              <a:cs typeface="Calibri"/>
              <a:sym typeface="Calibri"/>
            </a:endParaRPr>
          </a:p>
        </p:txBody>
      </p:sp>
      <p:pic>
        <p:nvPicPr>
          <p:cNvPr id="79" name="Google Shape;79;p13"/>
          <p:cNvPicPr preferRelativeResize="0"/>
          <p:nvPr/>
        </p:nvPicPr>
        <p:blipFill rotWithShape="1">
          <a:blip r:embed="rId2">
            <a:alphaModFix/>
          </a:blip>
          <a:srcRect/>
          <a:stretch/>
        </p:blipFill>
        <p:spPr>
          <a:xfrm>
            <a:off x="5177307" y="186298"/>
            <a:ext cx="3812148" cy="601304"/>
          </a:xfrm>
          <a:prstGeom prst="rect">
            <a:avLst/>
          </a:prstGeom>
          <a:noFill/>
          <a:ln>
            <a:noFill/>
          </a:ln>
        </p:spPr>
      </p:pic>
      <p:pic>
        <p:nvPicPr>
          <p:cNvPr id="80" name="Google Shape;80;p13" descr="Una caricatura de una ciudad&#10;&#10;Descripción generada automáticamente"/>
          <p:cNvPicPr preferRelativeResize="0"/>
          <p:nvPr/>
        </p:nvPicPr>
        <p:blipFill rotWithShape="1">
          <a:blip r:embed="rId3">
            <a:alphaModFix/>
          </a:blip>
          <a:srcRect l="9870" r="6482"/>
          <a:stretch/>
        </p:blipFill>
        <p:spPr>
          <a:xfrm>
            <a:off x="1" y="10"/>
            <a:ext cx="4711067" cy="5589566"/>
          </a:xfrm>
          <a:custGeom>
            <a:avLst/>
            <a:gdLst/>
            <a:ahLst/>
            <a:cxnLst/>
            <a:rect l="l" t="t" r="r" b="b"/>
            <a:pathLst>
              <a:path w="5234519" h="6210629" extrusionOk="0">
                <a:moveTo>
                  <a:pt x="1082595" y="0"/>
                </a:moveTo>
                <a:lnTo>
                  <a:pt x="3027450" y="0"/>
                </a:lnTo>
                <a:lnTo>
                  <a:pt x="3291029" y="96471"/>
                </a:lnTo>
                <a:cubicBezTo>
                  <a:pt x="4433137" y="579542"/>
                  <a:pt x="5234519" y="1710443"/>
                  <a:pt x="5234519" y="3028517"/>
                </a:cubicBezTo>
                <a:cubicBezTo>
                  <a:pt x="5234519" y="4785949"/>
                  <a:pt x="3809839" y="6210629"/>
                  <a:pt x="2052407" y="6210629"/>
                </a:cubicBezTo>
                <a:cubicBezTo>
                  <a:pt x="1283531" y="6210629"/>
                  <a:pt x="578345" y="5937936"/>
                  <a:pt x="28288" y="5483989"/>
                </a:cubicBezTo>
                <a:lnTo>
                  <a:pt x="0" y="5458279"/>
                </a:lnTo>
                <a:lnTo>
                  <a:pt x="0" y="598754"/>
                </a:lnTo>
                <a:lnTo>
                  <a:pt x="28288" y="573044"/>
                </a:lnTo>
                <a:cubicBezTo>
                  <a:pt x="303317" y="346070"/>
                  <a:pt x="617127" y="164410"/>
                  <a:pt x="958290" y="39494"/>
                </a:cubicBezTo>
                <a:close/>
              </a:path>
            </a:pathLst>
          </a:custGeom>
          <a:noFill/>
          <a:ln>
            <a:noFill/>
          </a:ln>
        </p:spPr>
      </p:pic>
      <p:sp>
        <p:nvSpPr>
          <p:cNvPr id="82" name="Google Shape;82;p13"/>
          <p:cNvSpPr txBox="1">
            <a:spLocks noGrp="1"/>
          </p:cNvSpPr>
          <p:nvPr>
            <p:ph type="title"/>
          </p:nvPr>
        </p:nvSpPr>
        <p:spPr>
          <a:xfrm>
            <a:off x="3004575" y="3476150"/>
            <a:ext cx="5995800" cy="1603200"/>
          </a:xfrm>
          <a:prstGeom prst="rect">
            <a:avLst/>
          </a:prstGeom>
          <a:solidFill>
            <a:srgbClr val="898B90">
              <a:alpha val="68300"/>
            </a:srgbClr>
          </a:solidFill>
          <a:ln>
            <a:noFill/>
          </a:ln>
        </p:spPr>
        <p:txBody>
          <a:bodyPr spcFirstLastPara="1" wrap="square" lIns="91425" tIns="45700" rIns="91425" bIns="45700" anchor="t" anchorCtr="0">
            <a:noAutofit/>
          </a:bodyPr>
          <a:lstStyle>
            <a:lvl1pPr lvl="0" algn="r" rtl="0">
              <a:spcBef>
                <a:spcPts val="0"/>
              </a:spcBef>
              <a:spcAft>
                <a:spcPts val="0"/>
              </a:spcAft>
              <a:buNone/>
              <a:defRPr sz="5400">
                <a:latin typeface="Calibri" panose="020F0502020204030204" pitchFamily="34" charset="0"/>
                <a:cs typeface="Calibri" panose="020F0502020204030204" pitchFamily="34" charset="0"/>
              </a:defRPr>
            </a:lvl1pPr>
            <a:lvl2pPr lvl="1" algn="r" rtl="0">
              <a:spcBef>
                <a:spcPts val="0"/>
              </a:spcBef>
              <a:spcAft>
                <a:spcPts val="0"/>
              </a:spcAft>
              <a:buNone/>
              <a:defRPr sz="5400"/>
            </a:lvl2pPr>
            <a:lvl3pPr lvl="2" algn="r" rtl="0">
              <a:spcBef>
                <a:spcPts val="0"/>
              </a:spcBef>
              <a:spcAft>
                <a:spcPts val="0"/>
              </a:spcAft>
              <a:buNone/>
              <a:defRPr sz="5400"/>
            </a:lvl3pPr>
            <a:lvl4pPr lvl="3" algn="r" rtl="0">
              <a:spcBef>
                <a:spcPts val="0"/>
              </a:spcBef>
              <a:spcAft>
                <a:spcPts val="0"/>
              </a:spcAft>
              <a:buNone/>
              <a:defRPr sz="5400"/>
            </a:lvl4pPr>
            <a:lvl5pPr lvl="4" algn="r" rtl="0">
              <a:spcBef>
                <a:spcPts val="0"/>
              </a:spcBef>
              <a:spcAft>
                <a:spcPts val="0"/>
              </a:spcAft>
              <a:buNone/>
              <a:defRPr sz="5400"/>
            </a:lvl5pPr>
            <a:lvl6pPr lvl="5" algn="r" rtl="0">
              <a:spcBef>
                <a:spcPts val="0"/>
              </a:spcBef>
              <a:spcAft>
                <a:spcPts val="0"/>
              </a:spcAft>
              <a:buNone/>
              <a:defRPr sz="5400"/>
            </a:lvl6pPr>
            <a:lvl7pPr lvl="6" algn="r" rtl="0">
              <a:spcBef>
                <a:spcPts val="0"/>
              </a:spcBef>
              <a:spcAft>
                <a:spcPts val="0"/>
              </a:spcAft>
              <a:buNone/>
              <a:defRPr sz="5400"/>
            </a:lvl7pPr>
            <a:lvl8pPr lvl="7" algn="r" rtl="0">
              <a:spcBef>
                <a:spcPts val="0"/>
              </a:spcBef>
              <a:spcAft>
                <a:spcPts val="0"/>
              </a:spcAft>
              <a:buNone/>
              <a:defRPr sz="5400"/>
            </a:lvl8pPr>
            <a:lvl9pPr lvl="8" algn="r" rtl="0">
              <a:spcBef>
                <a:spcPts val="0"/>
              </a:spcBef>
              <a:spcAft>
                <a:spcPts val="0"/>
              </a:spcAft>
              <a:buNone/>
              <a:defRPr sz="5400"/>
            </a:lvl9pPr>
          </a:lstStyle>
          <a:p>
            <a:endParaRPr lang="es-CL" dirty="0"/>
          </a:p>
        </p:txBody>
      </p:sp>
    </p:spTree>
    <p:extLst>
      <p:ext uri="{BB962C8B-B14F-4D97-AF65-F5344CB8AC3E}">
        <p14:creationId xmlns:p14="http://schemas.microsoft.com/office/powerpoint/2010/main" val="12031424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ítulo y objetos 4" userDrawn="1">
  <p:cSld name="Título y objetos 4">
    <p:spTree>
      <p:nvGrpSpPr>
        <p:cNvPr id="1" name="Shape 107"/>
        <p:cNvGrpSpPr/>
        <p:nvPr/>
      </p:nvGrpSpPr>
      <p:grpSpPr>
        <a:xfrm>
          <a:off x="0" y="0"/>
          <a:ext cx="0" cy="0"/>
          <a:chOff x="0" y="0"/>
          <a:chExt cx="0" cy="0"/>
        </a:xfrm>
      </p:grpSpPr>
      <p:sp>
        <p:nvSpPr>
          <p:cNvPr id="109" name="Google Shape;109;p17"/>
          <p:cNvSpPr/>
          <p:nvPr/>
        </p:nvSpPr>
        <p:spPr>
          <a:xfrm>
            <a:off x="770850" y="212725"/>
            <a:ext cx="903600" cy="813000"/>
          </a:xfrm>
          <a:prstGeom prst="parallelogram">
            <a:avLst>
              <a:gd name="adj" fmla="val 45310"/>
            </a:avLst>
          </a:prstGeom>
          <a:solidFill>
            <a:srgbClr val="BED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 name="Google Shape;110;p17"/>
          <p:cNvSpPr/>
          <p:nvPr/>
        </p:nvSpPr>
        <p:spPr>
          <a:xfrm>
            <a:off x="146422" y="212725"/>
            <a:ext cx="903600" cy="813000"/>
          </a:xfrm>
          <a:prstGeom prst="parallelogram">
            <a:avLst>
              <a:gd name="adj" fmla="val 45310"/>
            </a:avLst>
          </a:prstGeom>
          <a:gradFill>
            <a:gsLst>
              <a:gs pos="0">
                <a:srgbClr val="FFFFFF"/>
              </a:gs>
              <a:gs pos="65000">
                <a:schemeClr val="accent3"/>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113" name="Google Shape;113;p17"/>
          <p:cNvPicPr preferRelativeResize="0"/>
          <p:nvPr/>
        </p:nvPicPr>
        <p:blipFill>
          <a:blip r:embed="rId2">
            <a:alphaModFix/>
          </a:blip>
          <a:stretch>
            <a:fillRect/>
          </a:stretch>
        </p:blipFill>
        <p:spPr>
          <a:xfrm>
            <a:off x="6179349" y="389413"/>
            <a:ext cx="2746703" cy="459625"/>
          </a:xfrm>
          <a:prstGeom prst="rect">
            <a:avLst/>
          </a:prstGeom>
          <a:noFill/>
          <a:ln>
            <a:noFill/>
          </a:ln>
        </p:spPr>
      </p:pic>
      <p:sp>
        <p:nvSpPr>
          <p:cNvPr id="114" name="Google Shape;114;p17"/>
          <p:cNvSpPr txBox="1">
            <a:spLocks noGrp="1"/>
          </p:cNvSpPr>
          <p:nvPr>
            <p:ph type="body" idx="1"/>
          </p:nvPr>
        </p:nvSpPr>
        <p:spPr>
          <a:xfrm>
            <a:off x="294150" y="1218600"/>
            <a:ext cx="8555700" cy="51378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rgbClr val="DE3075"/>
              </a:buClr>
              <a:buSzPts val="2800"/>
              <a:buFont typeface="Franklin Gothic"/>
              <a:buChar char="»"/>
              <a:defRPr sz="2400" i="0" u="none" strike="noStrike" cap="none">
                <a:solidFill>
                  <a:srgbClr val="818990"/>
                </a:solidFill>
                <a:latin typeface="Calibri" panose="020F0502020204030204" pitchFamily="34" charset="0"/>
                <a:ea typeface="Calibri" panose="020F0502020204030204" pitchFamily="34" charset="0"/>
                <a:cs typeface="Calibri" panose="020F0502020204030204" pitchFamily="34" charset="0"/>
                <a:sym typeface="Franklin Gothic"/>
              </a:defRPr>
            </a:lvl1pPr>
            <a:lvl2pPr marL="914400" marR="0" lvl="1" indent="-381000" algn="l" rtl="0">
              <a:lnSpc>
                <a:spcPct val="90000"/>
              </a:lnSpc>
              <a:spcBef>
                <a:spcPts val="500"/>
              </a:spcBef>
              <a:spcAft>
                <a:spcPts val="0"/>
              </a:spcAft>
              <a:buClr>
                <a:schemeClr val="accent2"/>
              </a:buClr>
              <a:buSzPts val="2400"/>
              <a:buFont typeface="Franklin Gothic"/>
              <a:buChar char="•"/>
              <a:defRPr sz="2000" i="0" u="none" strike="noStrike" cap="none">
                <a:solidFill>
                  <a:srgbClr val="818990"/>
                </a:solidFill>
                <a:latin typeface="Franklin Gothic"/>
                <a:ea typeface="Franklin Gothic"/>
                <a:cs typeface="Franklin Gothic"/>
                <a:sym typeface="Franklin Gothic"/>
              </a:defRPr>
            </a:lvl2pPr>
            <a:lvl3pPr marL="1371600" marR="0" lvl="2" indent="-342900" algn="l" rtl="0">
              <a:lnSpc>
                <a:spcPct val="90000"/>
              </a:lnSpc>
              <a:spcBef>
                <a:spcPts val="500"/>
              </a:spcBef>
              <a:spcAft>
                <a:spcPts val="0"/>
              </a:spcAft>
              <a:buClr>
                <a:schemeClr val="dk2"/>
              </a:buClr>
              <a:buSzPts val="1800"/>
              <a:buFont typeface="Franklin Gothic"/>
              <a:buChar char="○"/>
              <a:defRPr sz="1800" i="0" u="none" strike="noStrike" cap="none">
                <a:solidFill>
                  <a:schemeClr val="dk2"/>
                </a:solidFill>
                <a:latin typeface="Franklin Gothic"/>
                <a:ea typeface="Franklin Gothic"/>
                <a:cs typeface="Franklin Gothic"/>
                <a:sym typeface="Franklin Gothic"/>
              </a:defRPr>
            </a:lvl3pPr>
            <a:lvl4pPr marL="1828800" marR="0" lvl="3" indent="-330200" algn="l" rtl="0">
              <a:lnSpc>
                <a:spcPct val="90000"/>
              </a:lnSpc>
              <a:spcBef>
                <a:spcPts val="500"/>
              </a:spcBef>
              <a:spcAft>
                <a:spcPts val="0"/>
              </a:spcAft>
              <a:buClr>
                <a:schemeClr val="dk2"/>
              </a:buClr>
              <a:buSzPts val="1600"/>
              <a:buFont typeface="Franklin Gothic"/>
              <a:buChar char="•"/>
              <a:defRPr sz="1600" i="0" u="none" strike="noStrike" cap="none">
                <a:solidFill>
                  <a:schemeClr val="dk2"/>
                </a:solidFill>
                <a:latin typeface="Franklin Gothic"/>
                <a:ea typeface="Franklin Gothic"/>
                <a:cs typeface="Franklin Gothic"/>
                <a:sym typeface="Franklin Gothic"/>
              </a:defRPr>
            </a:lvl4pPr>
            <a:lvl5pPr marL="2286000" marR="0" lvl="4" indent="-317500" algn="l" rtl="0">
              <a:lnSpc>
                <a:spcPct val="90000"/>
              </a:lnSpc>
              <a:spcBef>
                <a:spcPts val="500"/>
              </a:spcBef>
              <a:spcAft>
                <a:spcPts val="0"/>
              </a:spcAft>
              <a:buClr>
                <a:schemeClr val="dk2"/>
              </a:buClr>
              <a:buSzPts val="1400"/>
              <a:buFont typeface="Franklin Gothic"/>
              <a:buChar char="•"/>
              <a:defRPr i="0" u="none" strike="noStrike" cap="none">
                <a:solidFill>
                  <a:schemeClr val="dk2"/>
                </a:solidFill>
                <a:latin typeface="Franklin Gothic"/>
                <a:ea typeface="Franklin Gothic"/>
                <a:cs typeface="Franklin Gothic"/>
                <a:sym typeface="Franklin Gothic"/>
              </a:defRPr>
            </a:lvl5pPr>
            <a:lvl6pPr marL="2743200" marR="0" lvl="5" indent="-304800" algn="l" rtl="0">
              <a:lnSpc>
                <a:spcPct val="90000"/>
              </a:lnSpc>
              <a:spcBef>
                <a:spcPts val="500"/>
              </a:spcBef>
              <a:spcAft>
                <a:spcPts val="0"/>
              </a:spcAft>
              <a:buClr>
                <a:schemeClr val="dk2"/>
              </a:buClr>
              <a:buSzPts val="1200"/>
              <a:buFont typeface="Franklin Gothic"/>
              <a:buChar char="•"/>
              <a:defRPr sz="1200" i="0" u="none" strike="noStrike" cap="none">
                <a:solidFill>
                  <a:schemeClr val="dk2"/>
                </a:solidFill>
                <a:latin typeface="Franklin Gothic"/>
                <a:ea typeface="Franklin Gothic"/>
                <a:cs typeface="Franklin Gothic"/>
                <a:sym typeface="Franklin Gothic"/>
              </a:defRPr>
            </a:lvl6pPr>
            <a:lvl7pPr marL="3200400" marR="0" lvl="6" indent="-292100" algn="l" rtl="0">
              <a:lnSpc>
                <a:spcPct val="90000"/>
              </a:lnSpc>
              <a:spcBef>
                <a:spcPts val="500"/>
              </a:spcBef>
              <a:spcAft>
                <a:spcPts val="0"/>
              </a:spcAft>
              <a:buClr>
                <a:schemeClr val="dk2"/>
              </a:buClr>
              <a:buSzPts val="1000"/>
              <a:buFont typeface="Franklin Gothic"/>
              <a:buChar char="•"/>
              <a:defRPr sz="1000" i="0" u="none" strike="noStrike" cap="none">
                <a:solidFill>
                  <a:schemeClr val="dk2"/>
                </a:solidFill>
                <a:latin typeface="Franklin Gothic"/>
                <a:ea typeface="Franklin Gothic"/>
                <a:cs typeface="Franklin Gothic"/>
                <a:sym typeface="Franklin Gothic"/>
              </a:defRPr>
            </a:lvl7pPr>
            <a:lvl8pPr marL="3657600" marR="0" lvl="7" indent="-279400" algn="l" rtl="0">
              <a:lnSpc>
                <a:spcPct val="90000"/>
              </a:lnSpc>
              <a:spcBef>
                <a:spcPts val="500"/>
              </a:spcBef>
              <a:spcAft>
                <a:spcPts val="0"/>
              </a:spcAft>
              <a:buClr>
                <a:schemeClr val="dk2"/>
              </a:buClr>
              <a:buSzPts val="800"/>
              <a:buFont typeface="Franklin Gothic"/>
              <a:buChar char="•"/>
              <a:defRPr sz="800" i="0" u="none" strike="noStrike" cap="none">
                <a:solidFill>
                  <a:schemeClr val="dk2"/>
                </a:solidFill>
                <a:latin typeface="Franklin Gothic"/>
                <a:ea typeface="Franklin Gothic"/>
                <a:cs typeface="Franklin Gothic"/>
                <a:sym typeface="Franklin Gothic"/>
              </a:defRPr>
            </a:lvl8pPr>
            <a:lvl9pPr marL="4114800" marR="0" lvl="8" indent="-266700" algn="l" rtl="0">
              <a:lnSpc>
                <a:spcPct val="90000"/>
              </a:lnSpc>
              <a:spcBef>
                <a:spcPts val="500"/>
              </a:spcBef>
              <a:spcAft>
                <a:spcPts val="0"/>
              </a:spcAft>
              <a:buClr>
                <a:schemeClr val="dk2"/>
              </a:buClr>
              <a:buSzPts val="600"/>
              <a:buFont typeface="Franklin Gothic"/>
              <a:buChar char="•"/>
              <a:defRPr sz="600" i="0" u="none" strike="noStrike" cap="none">
                <a:solidFill>
                  <a:schemeClr val="dk2"/>
                </a:solidFill>
                <a:latin typeface="Franklin Gothic"/>
                <a:ea typeface="Franklin Gothic"/>
                <a:cs typeface="Franklin Gothic"/>
                <a:sym typeface="Franklin Gothic"/>
              </a:defRPr>
            </a:lvl9pPr>
          </a:lstStyle>
          <a:p>
            <a:endParaRPr/>
          </a:p>
        </p:txBody>
      </p:sp>
      <p:sp>
        <p:nvSpPr>
          <p:cNvPr id="9" name="Google Shape;84;p14">
            <a:extLst>
              <a:ext uri="{FF2B5EF4-FFF2-40B4-BE49-F238E27FC236}">
                <a16:creationId xmlns:a16="http://schemas.microsoft.com/office/drawing/2014/main" id="{66000D04-C10D-E74D-BD69-F15BCBCB23CB}"/>
              </a:ext>
            </a:extLst>
          </p:cNvPr>
          <p:cNvSpPr/>
          <p:nvPr userDrawn="1"/>
        </p:nvSpPr>
        <p:spPr>
          <a:xfrm>
            <a:off x="1372975" y="212725"/>
            <a:ext cx="4806374" cy="813000"/>
          </a:xfrm>
          <a:prstGeom prst="parallelogram">
            <a:avLst>
              <a:gd name="adj" fmla="val 4531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Bebas Neue" panose="020B0606020202050201" pitchFamily="34" charset="77"/>
            </a:endParaRPr>
          </a:p>
        </p:txBody>
      </p:sp>
      <p:sp>
        <p:nvSpPr>
          <p:cNvPr id="10" name="Google Shape;87;p14">
            <a:extLst>
              <a:ext uri="{FF2B5EF4-FFF2-40B4-BE49-F238E27FC236}">
                <a16:creationId xmlns:a16="http://schemas.microsoft.com/office/drawing/2014/main" id="{CFC8E6A0-23C5-B947-94E4-E744F76CED42}"/>
              </a:ext>
            </a:extLst>
          </p:cNvPr>
          <p:cNvSpPr txBox="1">
            <a:spLocks noGrp="1"/>
          </p:cNvSpPr>
          <p:nvPr>
            <p:ph type="title"/>
          </p:nvPr>
        </p:nvSpPr>
        <p:spPr>
          <a:xfrm>
            <a:off x="1763699" y="212725"/>
            <a:ext cx="4288185" cy="813000"/>
          </a:xfrm>
          <a:prstGeom prst="rect">
            <a:avLst/>
          </a:prstGeom>
          <a:noFill/>
          <a:ln>
            <a:noFill/>
          </a:ln>
        </p:spPr>
        <p:txBody>
          <a:bodyPr spcFirstLastPara="1" wrap="square" lIns="91425" tIns="45700" rIns="91425" bIns="45700" anchor="ctr" anchorCtr="0">
            <a:noAutofit/>
          </a:bodyPr>
          <a:lstStyle>
            <a:lvl1pPr lvl="0" algn="l" rtl="0">
              <a:lnSpc>
                <a:spcPct val="90000"/>
              </a:lnSpc>
              <a:spcBef>
                <a:spcPts val="0"/>
              </a:spcBef>
              <a:spcAft>
                <a:spcPts val="0"/>
              </a:spcAft>
              <a:buClr>
                <a:srgbClr val="818990"/>
              </a:buClr>
              <a:buSzPts val="1800"/>
              <a:buNone/>
              <a:defRPr>
                <a:latin typeface="Calibri" panose="020F0502020204030204" pitchFamily="34" charset="0"/>
                <a:cs typeface="Calibri" panose="020F0502020204030204" pitchFamily="34" charset="0"/>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lang="es-CL" dirty="0"/>
          </a:p>
        </p:txBody>
      </p:sp>
      <p:sp>
        <p:nvSpPr>
          <p:cNvPr id="11" name="Google Shape;7;p1">
            <a:extLst>
              <a:ext uri="{FF2B5EF4-FFF2-40B4-BE49-F238E27FC236}">
                <a16:creationId xmlns:a16="http://schemas.microsoft.com/office/drawing/2014/main" id="{7597FF83-28B2-D447-8C51-BAB390C7D7B0}"/>
              </a:ext>
            </a:extLst>
          </p:cNvPr>
          <p:cNvSpPr txBox="1">
            <a:spLocks/>
          </p:cNvSpPr>
          <p:nvPr userDrawn="1"/>
        </p:nvSpPr>
        <p:spPr>
          <a:xfrm>
            <a:off x="6915150" y="6356351"/>
            <a:ext cx="2057400" cy="3651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1pPr>
            <a:lvl2pPr marL="0" marR="0" lvl="1"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2pPr>
            <a:lvl3pPr marL="0" marR="0" lvl="2"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3pPr>
            <a:lvl4pPr marL="0" marR="0" lvl="3"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4pPr>
            <a:lvl5pPr marL="0" marR="0" lvl="4"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5pPr>
            <a:lvl6pPr marL="0" marR="0" lvl="5"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6pPr>
            <a:lvl7pPr marL="0" marR="0" lvl="6"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7pPr>
            <a:lvl8pPr marL="0" marR="0" lvl="7"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8pPr>
            <a:lvl9pPr marL="0" marR="0" lvl="8"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9pPr>
          </a:lstStyle>
          <a:p>
            <a:fld id="{00000000-1234-1234-1234-123412341234}" type="slidenum">
              <a:rPr lang="en-US" smtClean="0"/>
              <a:pPr/>
              <a:t>‹Nº›</a:t>
            </a:fld>
            <a:endParaRPr lang="en-US" dirty="0"/>
          </a:p>
        </p:txBody>
      </p:sp>
    </p:spTree>
    <p:extLst>
      <p:ext uri="{BB962C8B-B14F-4D97-AF65-F5344CB8AC3E}">
        <p14:creationId xmlns:p14="http://schemas.microsoft.com/office/powerpoint/2010/main" val="32958263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body" idx="1"/>
          </p:nvPr>
        </p:nvSpPr>
        <p:spPr>
          <a:xfrm>
            <a:off x="294150" y="1218600"/>
            <a:ext cx="8555700" cy="5137800"/>
          </a:xfrm>
          <a:prstGeom prst="rect">
            <a:avLst/>
          </a:prstGeom>
          <a:noFill/>
          <a:ln>
            <a:noFill/>
          </a:ln>
        </p:spPr>
        <p:txBody>
          <a:bodyPr spcFirstLastPara="1" wrap="square" lIns="90000" tIns="45700" rIns="91425" bIns="45700" anchor="t" anchorCtr="0">
            <a:noAutofit/>
          </a:bodyPr>
          <a:lstStyle>
            <a:lvl1pPr marL="457200" marR="0" lvl="0" indent="-406400" algn="l" rtl="0">
              <a:lnSpc>
                <a:spcPct val="90000"/>
              </a:lnSpc>
              <a:spcBef>
                <a:spcPts val="1000"/>
              </a:spcBef>
              <a:spcAft>
                <a:spcPts val="0"/>
              </a:spcAft>
              <a:buClr>
                <a:srgbClr val="DE3075"/>
              </a:buClr>
              <a:buSzPts val="2800"/>
              <a:buFont typeface="Franklin Gothic"/>
              <a:buChar char="»"/>
              <a:defRPr sz="2400" i="0" u="none" strike="noStrike" cap="none">
                <a:solidFill>
                  <a:srgbClr val="818990"/>
                </a:solidFill>
                <a:latin typeface="Franklin Gothic"/>
                <a:ea typeface="Franklin Gothic"/>
                <a:cs typeface="Franklin Gothic"/>
                <a:sym typeface="Franklin Gothic"/>
              </a:defRPr>
            </a:lvl1pPr>
            <a:lvl2pPr marL="914400" marR="0" lvl="1" indent="-381000" algn="l" rtl="0">
              <a:lnSpc>
                <a:spcPct val="90000"/>
              </a:lnSpc>
              <a:spcBef>
                <a:spcPts val="500"/>
              </a:spcBef>
              <a:spcAft>
                <a:spcPts val="0"/>
              </a:spcAft>
              <a:buClr>
                <a:schemeClr val="accent2"/>
              </a:buClr>
              <a:buSzPts val="2400"/>
              <a:buFont typeface="Franklin Gothic"/>
              <a:buChar char="•"/>
              <a:defRPr sz="2000" i="0" u="none" strike="noStrike" cap="none">
                <a:solidFill>
                  <a:srgbClr val="818990"/>
                </a:solidFill>
                <a:latin typeface="Franklin Gothic"/>
                <a:ea typeface="Franklin Gothic"/>
                <a:cs typeface="Franklin Gothic"/>
                <a:sym typeface="Franklin Gothic"/>
              </a:defRPr>
            </a:lvl2pPr>
            <a:lvl3pPr marL="1371600" marR="0" lvl="2" indent="-342900" algn="l" rtl="0">
              <a:lnSpc>
                <a:spcPct val="90000"/>
              </a:lnSpc>
              <a:spcBef>
                <a:spcPts val="500"/>
              </a:spcBef>
              <a:spcAft>
                <a:spcPts val="0"/>
              </a:spcAft>
              <a:buClr>
                <a:schemeClr val="dk2"/>
              </a:buClr>
              <a:buSzPts val="1800"/>
              <a:buFont typeface="Franklin Gothic"/>
              <a:buChar char="○"/>
              <a:defRPr sz="1800" i="0" u="none" strike="noStrike" cap="none">
                <a:solidFill>
                  <a:schemeClr val="dk2"/>
                </a:solidFill>
                <a:latin typeface="Franklin Gothic"/>
                <a:ea typeface="Franklin Gothic"/>
                <a:cs typeface="Franklin Gothic"/>
                <a:sym typeface="Franklin Gothic"/>
              </a:defRPr>
            </a:lvl3pPr>
            <a:lvl4pPr marL="1828800" marR="0" lvl="3" indent="-330200" algn="l" rtl="0">
              <a:lnSpc>
                <a:spcPct val="90000"/>
              </a:lnSpc>
              <a:spcBef>
                <a:spcPts val="500"/>
              </a:spcBef>
              <a:spcAft>
                <a:spcPts val="0"/>
              </a:spcAft>
              <a:buClr>
                <a:schemeClr val="dk2"/>
              </a:buClr>
              <a:buSzPts val="1600"/>
              <a:buFont typeface="Franklin Gothic"/>
              <a:buChar char="•"/>
              <a:defRPr sz="1600" i="0" u="none" strike="noStrike" cap="none">
                <a:solidFill>
                  <a:schemeClr val="dk2"/>
                </a:solidFill>
                <a:latin typeface="Franklin Gothic"/>
                <a:ea typeface="Franklin Gothic"/>
                <a:cs typeface="Franklin Gothic"/>
                <a:sym typeface="Franklin Gothic"/>
              </a:defRPr>
            </a:lvl4pPr>
            <a:lvl5pPr marL="2286000" marR="0" lvl="4" indent="-317500" algn="l" rtl="0">
              <a:lnSpc>
                <a:spcPct val="90000"/>
              </a:lnSpc>
              <a:spcBef>
                <a:spcPts val="500"/>
              </a:spcBef>
              <a:spcAft>
                <a:spcPts val="0"/>
              </a:spcAft>
              <a:buClr>
                <a:schemeClr val="dk2"/>
              </a:buClr>
              <a:buSzPts val="1400"/>
              <a:buFont typeface="Franklin Gothic"/>
              <a:buChar char="•"/>
              <a:defRPr i="0" u="none" strike="noStrike" cap="none">
                <a:solidFill>
                  <a:schemeClr val="dk2"/>
                </a:solidFill>
                <a:latin typeface="Franklin Gothic"/>
                <a:ea typeface="Franklin Gothic"/>
                <a:cs typeface="Franklin Gothic"/>
                <a:sym typeface="Franklin Gothic"/>
              </a:defRPr>
            </a:lvl5pPr>
            <a:lvl6pPr marL="2743200" marR="0" lvl="5" indent="-304800" algn="l" rtl="0">
              <a:lnSpc>
                <a:spcPct val="90000"/>
              </a:lnSpc>
              <a:spcBef>
                <a:spcPts val="500"/>
              </a:spcBef>
              <a:spcAft>
                <a:spcPts val="0"/>
              </a:spcAft>
              <a:buClr>
                <a:schemeClr val="dk2"/>
              </a:buClr>
              <a:buSzPts val="1200"/>
              <a:buFont typeface="Franklin Gothic"/>
              <a:buChar char="•"/>
              <a:defRPr sz="1200" i="0" u="none" strike="noStrike" cap="none">
                <a:solidFill>
                  <a:schemeClr val="dk2"/>
                </a:solidFill>
                <a:latin typeface="Franklin Gothic"/>
                <a:ea typeface="Franklin Gothic"/>
                <a:cs typeface="Franklin Gothic"/>
                <a:sym typeface="Franklin Gothic"/>
              </a:defRPr>
            </a:lvl6pPr>
            <a:lvl7pPr marL="3200400" marR="0" lvl="6" indent="-292100" algn="l" rtl="0">
              <a:lnSpc>
                <a:spcPct val="90000"/>
              </a:lnSpc>
              <a:spcBef>
                <a:spcPts val="500"/>
              </a:spcBef>
              <a:spcAft>
                <a:spcPts val="0"/>
              </a:spcAft>
              <a:buClr>
                <a:schemeClr val="dk2"/>
              </a:buClr>
              <a:buSzPts val="1000"/>
              <a:buFont typeface="Franklin Gothic"/>
              <a:buChar char="•"/>
              <a:defRPr sz="1000" i="0" u="none" strike="noStrike" cap="none">
                <a:solidFill>
                  <a:schemeClr val="dk2"/>
                </a:solidFill>
                <a:latin typeface="Franklin Gothic"/>
                <a:ea typeface="Franklin Gothic"/>
                <a:cs typeface="Franklin Gothic"/>
                <a:sym typeface="Franklin Gothic"/>
              </a:defRPr>
            </a:lvl7pPr>
            <a:lvl8pPr marL="3657600" marR="0" lvl="7" indent="-279400" algn="l" rtl="0">
              <a:lnSpc>
                <a:spcPct val="90000"/>
              </a:lnSpc>
              <a:spcBef>
                <a:spcPts val="500"/>
              </a:spcBef>
              <a:spcAft>
                <a:spcPts val="0"/>
              </a:spcAft>
              <a:buClr>
                <a:schemeClr val="dk2"/>
              </a:buClr>
              <a:buSzPts val="800"/>
              <a:buFont typeface="Franklin Gothic"/>
              <a:buChar char="•"/>
              <a:defRPr sz="800" i="0" u="none" strike="noStrike" cap="none">
                <a:solidFill>
                  <a:schemeClr val="dk2"/>
                </a:solidFill>
                <a:latin typeface="Franklin Gothic"/>
                <a:ea typeface="Franklin Gothic"/>
                <a:cs typeface="Franklin Gothic"/>
                <a:sym typeface="Franklin Gothic"/>
              </a:defRPr>
            </a:lvl8pPr>
            <a:lvl9pPr marL="4114800" marR="0" lvl="8" indent="-266700" algn="l" rtl="0">
              <a:lnSpc>
                <a:spcPct val="90000"/>
              </a:lnSpc>
              <a:spcBef>
                <a:spcPts val="500"/>
              </a:spcBef>
              <a:spcAft>
                <a:spcPts val="0"/>
              </a:spcAft>
              <a:buClr>
                <a:schemeClr val="dk2"/>
              </a:buClr>
              <a:buSzPts val="600"/>
              <a:buFont typeface="Franklin Gothic"/>
              <a:buChar char="•"/>
              <a:defRPr sz="600" i="0" u="none" strike="noStrike" cap="none">
                <a:solidFill>
                  <a:schemeClr val="dk2"/>
                </a:solidFill>
                <a:latin typeface="Franklin Gothic"/>
                <a:ea typeface="Franklin Gothic"/>
                <a:cs typeface="Franklin Gothic"/>
                <a:sym typeface="Franklin Gothic"/>
              </a:defRPr>
            </a:lvl9pPr>
          </a:lstStyle>
          <a:p>
            <a:endParaRPr dirty="0"/>
          </a:p>
        </p:txBody>
      </p:sp>
      <p:sp>
        <p:nvSpPr>
          <p:cNvPr id="7" name="Google Shape;7;p1"/>
          <p:cNvSpPr txBox="1">
            <a:spLocks noGrp="1"/>
          </p:cNvSpPr>
          <p:nvPr>
            <p:ph type="sldNum" idx="12"/>
          </p:nvPr>
        </p:nvSpPr>
        <p:spPr>
          <a:xfrm>
            <a:off x="6915150" y="6356351"/>
            <a:ext cx="2057400" cy="3651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i="0" u="none" strike="noStrike" cap="none">
                <a:solidFill>
                  <a:srgbClr val="6C7A8A"/>
                </a:solidFill>
                <a:latin typeface="Calibri" panose="020F0502020204030204" pitchFamily="34" charset="0"/>
                <a:ea typeface="Roboto Mono"/>
                <a:cs typeface="Calibri" panose="020F0502020204030204" pitchFamily="34" charset="0"/>
                <a:sym typeface="Roboto Mono"/>
              </a:defRPr>
            </a:lvl1pPr>
            <a:lvl2pPr marL="0" marR="0" lvl="1" indent="0" algn="r" rtl="0">
              <a:spcBef>
                <a:spcPts val="0"/>
              </a:spcBef>
              <a:buNone/>
              <a:defRPr sz="1200" i="0" u="none" strike="noStrike" cap="none">
                <a:solidFill>
                  <a:srgbClr val="6C7A8A"/>
                </a:solidFill>
                <a:latin typeface="Roboto Mono"/>
                <a:ea typeface="Roboto Mono"/>
                <a:cs typeface="Roboto Mono"/>
                <a:sym typeface="Roboto Mono"/>
              </a:defRPr>
            </a:lvl2pPr>
            <a:lvl3pPr marL="0" marR="0" lvl="2" indent="0" algn="r" rtl="0">
              <a:spcBef>
                <a:spcPts val="0"/>
              </a:spcBef>
              <a:buNone/>
              <a:defRPr sz="1200" i="0" u="none" strike="noStrike" cap="none">
                <a:solidFill>
                  <a:srgbClr val="6C7A8A"/>
                </a:solidFill>
                <a:latin typeface="Roboto Mono"/>
                <a:ea typeface="Roboto Mono"/>
                <a:cs typeface="Roboto Mono"/>
                <a:sym typeface="Roboto Mono"/>
              </a:defRPr>
            </a:lvl3pPr>
            <a:lvl4pPr marL="0" marR="0" lvl="3" indent="0" algn="r" rtl="0">
              <a:spcBef>
                <a:spcPts val="0"/>
              </a:spcBef>
              <a:buNone/>
              <a:defRPr sz="1200" i="0" u="none" strike="noStrike" cap="none">
                <a:solidFill>
                  <a:srgbClr val="6C7A8A"/>
                </a:solidFill>
                <a:latin typeface="Roboto Mono"/>
                <a:ea typeface="Roboto Mono"/>
                <a:cs typeface="Roboto Mono"/>
                <a:sym typeface="Roboto Mono"/>
              </a:defRPr>
            </a:lvl4pPr>
            <a:lvl5pPr marL="0" marR="0" lvl="4" indent="0" algn="r" rtl="0">
              <a:spcBef>
                <a:spcPts val="0"/>
              </a:spcBef>
              <a:buNone/>
              <a:defRPr sz="1200" i="0" u="none" strike="noStrike" cap="none">
                <a:solidFill>
                  <a:srgbClr val="6C7A8A"/>
                </a:solidFill>
                <a:latin typeface="Roboto Mono"/>
                <a:ea typeface="Roboto Mono"/>
                <a:cs typeface="Roboto Mono"/>
                <a:sym typeface="Roboto Mono"/>
              </a:defRPr>
            </a:lvl5pPr>
            <a:lvl6pPr marL="0" marR="0" lvl="5" indent="0" algn="r" rtl="0">
              <a:spcBef>
                <a:spcPts val="0"/>
              </a:spcBef>
              <a:buNone/>
              <a:defRPr sz="1200" i="0" u="none" strike="noStrike" cap="none">
                <a:solidFill>
                  <a:srgbClr val="6C7A8A"/>
                </a:solidFill>
                <a:latin typeface="Roboto Mono"/>
                <a:ea typeface="Roboto Mono"/>
                <a:cs typeface="Roboto Mono"/>
                <a:sym typeface="Roboto Mono"/>
              </a:defRPr>
            </a:lvl6pPr>
            <a:lvl7pPr marL="0" marR="0" lvl="6" indent="0" algn="r" rtl="0">
              <a:spcBef>
                <a:spcPts val="0"/>
              </a:spcBef>
              <a:buNone/>
              <a:defRPr sz="1200" i="0" u="none" strike="noStrike" cap="none">
                <a:solidFill>
                  <a:srgbClr val="6C7A8A"/>
                </a:solidFill>
                <a:latin typeface="Roboto Mono"/>
                <a:ea typeface="Roboto Mono"/>
                <a:cs typeface="Roboto Mono"/>
                <a:sym typeface="Roboto Mono"/>
              </a:defRPr>
            </a:lvl7pPr>
            <a:lvl8pPr marL="0" marR="0" lvl="7" indent="0" algn="r" rtl="0">
              <a:spcBef>
                <a:spcPts val="0"/>
              </a:spcBef>
              <a:buNone/>
              <a:defRPr sz="1200" i="0" u="none" strike="noStrike" cap="none">
                <a:solidFill>
                  <a:srgbClr val="6C7A8A"/>
                </a:solidFill>
                <a:latin typeface="Roboto Mono"/>
                <a:ea typeface="Roboto Mono"/>
                <a:cs typeface="Roboto Mono"/>
                <a:sym typeface="Roboto Mono"/>
              </a:defRPr>
            </a:lvl8pPr>
            <a:lvl9pPr marL="0" marR="0" lvl="8" indent="0" algn="r" rtl="0">
              <a:spcBef>
                <a:spcPts val="0"/>
              </a:spcBef>
              <a:buNone/>
              <a:defRPr sz="1200" i="0" u="none" strike="noStrike" cap="none">
                <a:solidFill>
                  <a:srgbClr val="6C7A8A"/>
                </a:solidFill>
                <a:latin typeface="Roboto Mono"/>
                <a:ea typeface="Roboto Mono"/>
                <a:cs typeface="Roboto Mono"/>
                <a:sym typeface="Roboto Mono"/>
              </a:defRPr>
            </a:lvl9pPr>
          </a:lstStyle>
          <a:p>
            <a:fld id="{00000000-1234-1234-1234-123412341234}" type="slidenum">
              <a:rPr lang="en-US" smtClean="0"/>
              <a:pPr/>
              <a:t>‹Nº›</a:t>
            </a:fld>
            <a:endParaRPr lang="en-US" dirty="0"/>
          </a:p>
        </p:txBody>
      </p:sp>
      <p:sp>
        <p:nvSpPr>
          <p:cNvPr id="8" name="Google Shape;8;p1"/>
          <p:cNvSpPr txBox="1">
            <a:spLocks noGrp="1"/>
          </p:cNvSpPr>
          <p:nvPr>
            <p:ph type="title"/>
          </p:nvPr>
        </p:nvSpPr>
        <p:spPr>
          <a:xfrm>
            <a:off x="1763700" y="212725"/>
            <a:ext cx="6751800" cy="8130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rgbClr val="FFFFFF"/>
              </a:buClr>
              <a:buSzPts val="3000"/>
              <a:buFont typeface="Roboto Condensed"/>
              <a:buNone/>
              <a:defRPr sz="3000" i="0" u="none" strike="noStrike" cap="none">
                <a:solidFill>
                  <a:srgbClr val="FFFFFF"/>
                </a:solidFill>
                <a:latin typeface="Roboto Condensed"/>
                <a:ea typeface="Roboto Condensed"/>
                <a:cs typeface="Roboto Condensed"/>
                <a:sym typeface="Roboto Condensed"/>
              </a:defRPr>
            </a:lvl1pPr>
            <a:lvl2pPr lvl="1" rtl="0">
              <a:spcBef>
                <a:spcPts val="0"/>
              </a:spcBef>
              <a:spcAft>
                <a:spcPts val="0"/>
              </a:spcAft>
              <a:buClr>
                <a:srgbClr val="FFFFFF"/>
              </a:buClr>
              <a:buSzPts val="3000"/>
              <a:buFont typeface="Roboto Condensed"/>
              <a:buNone/>
              <a:defRPr sz="3000">
                <a:solidFill>
                  <a:srgbClr val="FFFFFF"/>
                </a:solidFill>
                <a:latin typeface="Roboto Condensed"/>
                <a:ea typeface="Roboto Condensed"/>
                <a:cs typeface="Roboto Condensed"/>
                <a:sym typeface="Roboto Condensed"/>
              </a:defRPr>
            </a:lvl2pPr>
            <a:lvl3pPr lvl="2" rtl="0">
              <a:spcBef>
                <a:spcPts val="0"/>
              </a:spcBef>
              <a:spcAft>
                <a:spcPts val="0"/>
              </a:spcAft>
              <a:buClr>
                <a:srgbClr val="FFFFFF"/>
              </a:buClr>
              <a:buSzPts val="3000"/>
              <a:buFont typeface="Roboto Condensed"/>
              <a:buNone/>
              <a:defRPr sz="3000">
                <a:solidFill>
                  <a:srgbClr val="FFFFFF"/>
                </a:solidFill>
                <a:latin typeface="Roboto Condensed"/>
                <a:ea typeface="Roboto Condensed"/>
                <a:cs typeface="Roboto Condensed"/>
                <a:sym typeface="Roboto Condensed"/>
              </a:defRPr>
            </a:lvl3pPr>
            <a:lvl4pPr lvl="3" rtl="0">
              <a:spcBef>
                <a:spcPts val="0"/>
              </a:spcBef>
              <a:spcAft>
                <a:spcPts val="0"/>
              </a:spcAft>
              <a:buClr>
                <a:srgbClr val="FFFFFF"/>
              </a:buClr>
              <a:buSzPts val="3000"/>
              <a:buFont typeface="Roboto Condensed"/>
              <a:buNone/>
              <a:defRPr sz="3000">
                <a:solidFill>
                  <a:srgbClr val="FFFFFF"/>
                </a:solidFill>
                <a:latin typeface="Roboto Condensed"/>
                <a:ea typeface="Roboto Condensed"/>
                <a:cs typeface="Roboto Condensed"/>
                <a:sym typeface="Roboto Condensed"/>
              </a:defRPr>
            </a:lvl4pPr>
            <a:lvl5pPr lvl="4" rtl="0">
              <a:spcBef>
                <a:spcPts val="0"/>
              </a:spcBef>
              <a:spcAft>
                <a:spcPts val="0"/>
              </a:spcAft>
              <a:buClr>
                <a:srgbClr val="FFFFFF"/>
              </a:buClr>
              <a:buSzPts val="3000"/>
              <a:buFont typeface="Roboto Condensed"/>
              <a:buNone/>
              <a:defRPr sz="3000">
                <a:solidFill>
                  <a:srgbClr val="FFFFFF"/>
                </a:solidFill>
                <a:latin typeface="Roboto Condensed"/>
                <a:ea typeface="Roboto Condensed"/>
                <a:cs typeface="Roboto Condensed"/>
                <a:sym typeface="Roboto Condensed"/>
              </a:defRPr>
            </a:lvl5pPr>
            <a:lvl6pPr lvl="5" rtl="0">
              <a:spcBef>
                <a:spcPts val="0"/>
              </a:spcBef>
              <a:spcAft>
                <a:spcPts val="0"/>
              </a:spcAft>
              <a:buClr>
                <a:srgbClr val="FFFFFF"/>
              </a:buClr>
              <a:buSzPts val="3000"/>
              <a:buFont typeface="Roboto Condensed"/>
              <a:buNone/>
              <a:defRPr sz="3000">
                <a:solidFill>
                  <a:srgbClr val="FFFFFF"/>
                </a:solidFill>
                <a:latin typeface="Roboto Condensed"/>
                <a:ea typeface="Roboto Condensed"/>
                <a:cs typeface="Roboto Condensed"/>
                <a:sym typeface="Roboto Condensed"/>
              </a:defRPr>
            </a:lvl6pPr>
            <a:lvl7pPr lvl="6" rtl="0">
              <a:spcBef>
                <a:spcPts val="0"/>
              </a:spcBef>
              <a:spcAft>
                <a:spcPts val="0"/>
              </a:spcAft>
              <a:buClr>
                <a:srgbClr val="FFFFFF"/>
              </a:buClr>
              <a:buSzPts val="3000"/>
              <a:buFont typeface="Roboto Condensed"/>
              <a:buNone/>
              <a:defRPr sz="3000">
                <a:solidFill>
                  <a:srgbClr val="FFFFFF"/>
                </a:solidFill>
                <a:latin typeface="Roboto Condensed"/>
                <a:ea typeface="Roboto Condensed"/>
                <a:cs typeface="Roboto Condensed"/>
                <a:sym typeface="Roboto Condensed"/>
              </a:defRPr>
            </a:lvl7pPr>
            <a:lvl8pPr lvl="7" rtl="0">
              <a:spcBef>
                <a:spcPts val="0"/>
              </a:spcBef>
              <a:spcAft>
                <a:spcPts val="0"/>
              </a:spcAft>
              <a:buClr>
                <a:srgbClr val="FFFFFF"/>
              </a:buClr>
              <a:buSzPts val="3000"/>
              <a:buFont typeface="Roboto Condensed"/>
              <a:buNone/>
              <a:defRPr sz="3000">
                <a:solidFill>
                  <a:srgbClr val="FFFFFF"/>
                </a:solidFill>
                <a:latin typeface="Roboto Condensed"/>
                <a:ea typeface="Roboto Condensed"/>
                <a:cs typeface="Roboto Condensed"/>
                <a:sym typeface="Roboto Condensed"/>
              </a:defRPr>
            </a:lvl8pPr>
            <a:lvl9pPr lvl="8" rtl="0">
              <a:spcBef>
                <a:spcPts val="0"/>
              </a:spcBef>
              <a:spcAft>
                <a:spcPts val="0"/>
              </a:spcAft>
              <a:buClr>
                <a:srgbClr val="FFFFFF"/>
              </a:buClr>
              <a:buSzPts val="3000"/>
              <a:buFont typeface="Roboto Condensed"/>
              <a:buNone/>
              <a:defRPr sz="3000">
                <a:solidFill>
                  <a:srgbClr val="FFFFFF"/>
                </a:solidFill>
                <a:latin typeface="Roboto Condensed"/>
                <a:ea typeface="Roboto Condensed"/>
                <a:cs typeface="Roboto Condensed"/>
                <a:sym typeface="Roboto Condensed"/>
              </a:defRPr>
            </a:lvl9pPr>
          </a:lstStyle>
          <a:p>
            <a:endParaRPr lang="es-CL" dirty="0"/>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79" r:id="rId3"/>
    <p:sldLayoutId id="2147483661" r:id="rId4"/>
    <p:sldLayoutId id="2147483678" r:id="rId5"/>
    <p:sldLayoutId id="2147483677" r:id="rId6"/>
    <p:sldLayoutId id="2147483680" r:id="rId7"/>
    <p:sldLayoutId id="2147483681" r:id="rId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Calibri" panose="020F0502020204030204" pitchFamily="34" charset="0"/>
          <a:ea typeface="Calibri" panose="020F0502020204030204" pitchFamily="34" charset="0"/>
          <a:cs typeface="Calibri" panose="020F0502020204030204" pitchFamily="34" charset="0"/>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Calibri" panose="020F0502020204030204" pitchFamily="34" charset="0"/>
          <a:ea typeface="Roboto" panose="02000000000000000000" pitchFamily="2" charset="0"/>
          <a:cs typeface="Calibri" panose="020F0502020204030204" pitchFamily="34" charset="0"/>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6.png"/><Relationship Id="rId1" Type="http://schemas.openxmlformats.org/officeDocument/2006/relationships/slideLayout" Target="../slideLayouts/slideLayout4.xml"/><Relationship Id="rId5" Type="http://schemas.openxmlformats.org/officeDocument/2006/relationships/image" Target="../media/image18.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hyperlink" Target="https://docs.oracle.com/javase/8/docs/api/java/util/Collection.html" TargetMode="External"/><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hyperlink" Target="https://docs.oracle.com/javase/8/docs/api/java/util/Collection.html" TargetMode="External"/><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12.png"/><Relationship Id="rId5" Type="http://schemas.openxmlformats.org/officeDocument/2006/relationships/image" Target="../media/image12.sv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30"/>
          <p:cNvSpPr txBox="1">
            <a:spLocks noGrp="1"/>
          </p:cNvSpPr>
          <p:nvPr>
            <p:ph type="title"/>
          </p:nvPr>
        </p:nvSpPr>
        <p:spPr>
          <a:xfrm>
            <a:off x="3993775" y="2487700"/>
            <a:ext cx="4894800" cy="2891100"/>
          </a:xfrm>
          <a:prstGeom prst="rect">
            <a:avLst/>
          </a:prstGeom>
        </p:spPr>
        <p:txBody>
          <a:bodyPr spcFirstLastPara="1" wrap="square" lIns="91425" tIns="45700" rIns="91425" bIns="45700" anchor="b" anchorCtr="0">
            <a:noAutofit/>
          </a:bodyPr>
          <a:lstStyle/>
          <a:p>
            <a:pPr lvl="0"/>
            <a:r>
              <a:rPr lang="es-ES_tradnl" sz="3600" dirty="0"/>
              <a:t>Experiencia</a:t>
            </a:r>
            <a:r>
              <a:rPr lang="en-US" sz="3600" dirty="0"/>
              <a:t> de Aprendizaje 4: </a:t>
            </a:r>
            <a:br>
              <a:rPr lang="en-US" sz="3600" dirty="0"/>
            </a:br>
            <a:r>
              <a:rPr lang="en-US" sz="3600" dirty="0"/>
              <a:t>Herencia</a:t>
            </a:r>
            <a:endParaRPr sz="3600" dirty="0"/>
          </a:p>
        </p:txBody>
      </p:sp>
      <p:sp>
        <p:nvSpPr>
          <p:cNvPr id="213" name="Google Shape;213;p30"/>
          <p:cNvSpPr txBox="1">
            <a:spLocks noGrp="1"/>
          </p:cNvSpPr>
          <p:nvPr>
            <p:ph type="subTitle" idx="1"/>
          </p:nvPr>
        </p:nvSpPr>
        <p:spPr>
          <a:xfrm>
            <a:off x="6386512" y="5620875"/>
            <a:ext cx="2502087" cy="873900"/>
          </a:xfrm>
          <a:prstGeom prst="roundRect">
            <a:avLst/>
          </a:prstGeom>
        </p:spPr>
        <p:txBody>
          <a:bodyPr spcFirstLastPara="1" wrap="square" lIns="91425" tIns="0" rIns="182875" bIns="0" anchor="t" anchorCtr="0">
            <a:noAutofit/>
          </a:bodyPr>
          <a:lstStyle/>
          <a:p>
            <a:pPr marL="0" lvl="0" indent="0" algn="ctr" rtl="0">
              <a:spcBef>
                <a:spcPts val="1000"/>
              </a:spcBef>
              <a:spcAft>
                <a:spcPts val="0"/>
              </a:spcAft>
              <a:buNone/>
            </a:pPr>
            <a:r>
              <a:rPr lang="en-US" sz="1800" dirty="0"/>
              <a:t>PGY2121-Desarrollo de Software y Escritorio</a:t>
            </a:r>
            <a:endParaRPr sz="18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D775D8BC-C210-7045-93B0-A6CD60892E5D}"/>
              </a:ext>
            </a:extLst>
          </p:cNvPr>
          <p:cNvSpPr>
            <a:spLocks noGrp="1"/>
          </p:cNvSpPr>
          <p:nvPr>
            <p:ph type="body" idx="1"/>
          </p:nvPr>
        </p:nvSpPr>
        <p:spPr/>
        <p:txBody>
          <a:bodyPr/>
          <a:lstStyle/>
          <a:p>
            <a:pPr marL="50800" indent="0" algn="just">
              <a:buNone/>
            </a:pPr>
            <a:r>
              <a:rPr lang="es-CL">
                <a:solidFill>
                  <a:schemeClr val="dk1"/>
                </a:solidFill>
                <a:latin typeface="Calibri"/>
                <a:cs typeface="Calibri"/>
              </a:rPr>
              <a:t>¿Cómo se declara una </a:t>
            </a:r>
            <a:r>
              <a:rPr lang="es-CL" b="1">
                <a:solidFill>
                  <a:schemeClr val="dk1"/>
                </a:solidFill>
                <a:latin typeface="Calibri"/>
                <a:cs typeface="Calibri"/>
              </a:rPr>
              <a:t>clase abstracta</a:t>
            </a:r>
            <a:r>
              <a:rPr lang="es-CL">
                <a:solidFill>
                  <a:schemeClr val="dk1"/>
                </a:solidFill>
                <a:latin typeface="Calibri"/>
                <a:cs typeface="Calibri"/>
              </a:rPr>
              <a:t>?</a:t>
            </a:r>
          </a:p>
          <a:p>
            <a:pPr marL="50800" indent="0">
              <a:buNone/>
            </a:pPr>
            <a:r>
              <a:rPr lang="es-CL">
                <a:solidFill>
                  <a:schemeClr val="dk1"/>
                </a:solidFill>
                <a:latin typeface="Calibri"/>
                <a:cs typeface="Calibri"/>
              </a:rPr>
              <a:t>Se declara con la palabra clave </a:t>
            </a:r>
            <a:r>
              <a:rPr lang="es-CL" b="1">
                <a:solidFill>
                  <a:schemeClr val="dk1"/>
                </a:solidFill>
                <a:latin typeface="Calibri"/>
                <a:cs typeface="Calibri"/>
              </a:rPr>
              <a:t>abstract</a:t>
            </a:r>
            <a:r>
              <a:rPr lang="es-CL">
                <a:solidFill>
                  <a:schemeClr val="dk1"/>
                </a:solidFill>
                <a:latin typeface="Calibri"/>
                <a:cs typeface="Calibri"/>
              </a:rPr>
              <a:t>. </a:t>
            </a:r>
          </a:p>
          <a:p>
            <a:pPr marL="50800" indent="0">
              <a:buNone/>
            </a:pPr>
            <a:endParaRPr lang="es-ES_tradnl" dirty="0"/>
          </a:p>
        </p:txBody>
      </p:sp>
      <p:sp>
        <p:nvSpPr>
          <p:cNvPr id="3" name="Título 2">
            <a:extLst>
              <a:ext uri="{FF2B5EF4-FFF2-40B4-BE49-F238E27FC236}">
                <a16:creationId xmlns:a16="http://schemas.microsoft.com/office/drawing/2014/main" id="{973FC3D9-DB3E-5A46-A831-C5443B02C888}"/>
              </a:ext>
            </a:extLst>
          </p:cNvPr>
          <p:cNvSpPr>
            <a:spLocks noGrp="1"/>
          </p:cNvSpPr>
          <p:nvPr>
            <p:ph type="title"/>
          </p:nvPr>
        </p:nvSpPr>
        <p:spPr>
          <a:xfrm>
            <a:off x="1502446" y="212725"/>
            <a:ext cx="4666130" cy="813000"/>
          </a:xfrm>
        </p:spPr>
        <p:txBody>
          <a:bodyPr/>
          <a:lstStyle/>
          <a:p>
            <a:r>
              <a:rPr lang="es-ES_tradnl" dirty="0"/>
              <a:t>Clases y métodos abstractos</a:t>
            </a:r>
          </a:p>
        </p:txBody>
      </p:sp>
      <p:sp>
        <p:nvSpPr>
          <p:cNvPr id="9" name="Rectángulo 8">
            <a:extLst>
              <a:ext uri="{FF2B5EF4-FFF2-40B4-BE49-F238E27FC236}">
                <a16:creationId xmlns:a16="http://schemas.microsoft.com/office/drawing/2014/main" id="{FA97EFB7-A4F3-8041-A88A-DA8EDDDAFB26}"/>
              </a:ext>
            </a:extLst>
          </p:cNvPr>
          <p:cNvSpPr/>
          <p:nvPr/>
        </p:nvSpPr>
        <p:spPr>
          <a:xfrm>
            <a:off x="225045" y="3249844"/>
            <a:ext cx="8555700" cy="1631216"/>
          </a:xfrm>
          <a:prstGeom prst="rect">
            <a:avLst/>
          </a:prstGeom>
        </p:spPr>
        <p:txBody>
          <a:bodyPr wrap="square">
            <a:spAutoFit/>
          </a:bodyPr>
          <a:lstStyle/>
          <a:p>
            <a:pPr algn="just"/>
            <a:endParaRPr lang="es-CL" sz="2400" dirty="0">
              <a:solidFill>
                <a:schemeClr val="dk1"/>
              </a:solidFill>
              <a:latin typeface="Calibri"/>
              <a:cs typeface="Calibri"/>
              <a:sym typeface="Franklin Gothic"/>
            </a:endParaRPr>
          </a:p>
          <a:p>
            <a:pPr algn="just"/>
            <a:r>
              <a:rPr lang="es-CL" sz="2400" dirty="0">
                <a:solidFill>
                  <a:schemeClr val="dk1"/>
                </a:solidFill>
                <a:latin typeface="Calibri"/>
                <a:cs typeface="Calibri"/>
                <a:sym typeface="Franklin Gothic"/>
              </a:rPr>
              <a:t>Esta clase, no se puede instanciar:</a:t>
            </a:r>
          </a:p>
          <a:p>
            <a:pPr algn="just"/>
            <a:r>
              <a:rPr lang="es-CL" sz="2400" dirty="0">
                <a:solidFill>
                  <a:schemeClr val="dk1"/>
                </a:solidFill>
                <a:latin typeface="Calibri"/>
                <a:ea typeface="Calibri"/>
                <a:cs typeface="Calibri"/>
                <a:sym typeface="Franklin Gothic"/>
              </a:rPr>
              <a:t>		</a:t>
            </a:r>
            <a:r>
              <a:rPr lang="es-CL" sz="2400" dirty="0">
                <a:solidFill>
                  <a:schemeClr val="dk1"/>
                </a:solidFill>
                <a:latin typeface="Calibri"/>
                <a:ea typeface="Calibri"/>
                <a:cs typeface="Calibri"/>
                <a:sym typeface="Calibri"/>
              </a:rPr>
              <a:t>Animal a = new Animal();</a:t>
            </a:r>
          </a:p>
          <a:p>
            <a:pPr algn="just"/>
            <a:endParaRPr lang="es-CL" dirty="0"/>
          </a:p>
          <a:p>
            <a:pPr algn="just"/>
            <a:endParaRPr lang="es-CL" dirty="0"/>
          </a:p>
        </p:txBody>
      </p:sp>
      <p:sp>
        <p:nvSpPr>
          <p:cNvPr id="7" name="Rectángulo 6">
            <a:extLst>
              <a:ext uri="{FF2B5EF4-FFF2-40B4-BE49-F238E27FC236}">
                <a16:creationId xmlns:a16="http://schemas.microsoft.com/office/drawing/2014/main" id="{370AD4E9-F80C-B647-BFDE-2CD3EC19DF6B}"/>
              </a:ext>
            </a:extLst>
          </p:cNvPr>
          <p:cNvSpPr/>
          <p:nvPr/>
        </p:nvSpPr>
        <p:spPr>
          <a:xfrm>
            <a:off x="2202377" y="2469299"/>
            <a:ext cx="3523505" cy="800219"/>
          </a:xfrm>
          <a:prstGeom prst="rect">
            <a:avLst/>
          </a:prstGeom>
          <a:ln w="50800">
            <a:solidFill>
              <a:srgbClr val="92D050"/>
            </a:solidFill>
            <a:prstDash val="sysDot"/>
          </a:ln>
        </p:spPr>
        <p:txBody>
          <a:bodyPr wrap="square">
            <a:spAutoFit/>
          </a:bodyPr>
          <a:lstStyle/>
          <a:p>
            <a:pPr lvl="0" algn="just"/>
            <a:r>
              <a:rPr lang="es-CL" sz="1600" b="1">
                <a:solidFill>
                  <a:schemeClr val="dk1"/>
                </a:solidFill>
                <a:latin typeface="Century Gothic" panose="020B0502020202020204" pitchFamily="34" charset="0"/>
                <a:ea typeface="Calibri"/>
                <a:cs typeface="Calibri"/>
                <a:sym typeface="Calibri"/>
              </a:rPr>
              <a:t>public abstract class Animal{</a:t>
            </a:r>
          </a:p>
          <a:p>
            <a:pPr lvl="0" algn="just"/>
            <a:r>
              <a:rPr lang="es-CL" sz="1600" b="1">
                <a:solidFill>
                  <a:schemeClr val="dk1"/>
                </a:solidFill>
                <a:latin typeface="Century Gothic" panose="020B0502020202020204" pitchFamily="34" charset="0"/>
                <a:ea typeface="Calibri"/>
                <a:cs typeface="Calibri"/>
                <a:sym typeface="Calibri"/>
              </a:rPr>
              <a:t>}</a:t>
            </a:r>
          </a:p>
          <a:p>
            <a:pPr algn="just"/>
            <a:endParaRPr lang="es-CL">
              <a:latin typeface="Century Gothic" panose="020B0502020202020204" pitchFamily="34" charset="0"/>
            </a:endParaRPr>
          </a:p>
        </p:txBody>
      </p:sp>
      <p:pic>
        <p:nvPicPr>
          <p:cNvPr id="6" name="Gráfico 5" descr="Cerrar">
            <a:extLst>
              <a:ext uri="{FF2B5EF4-FFF2-40B4-BE49-F238E27FC236}">
                <a16:creationId xmlns:a16="http://schemas.microsoft.com/office/drawing/2014/main" id="{4AF4080C-3A13-754B-9BEB-D3ADC5644463}"/>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5254170" y="3896107"/>
            <a:ext cx="624110" cy="624110"/>
          </a:xfrm>
          <a:prstGeom prst="rect">
            <a:avLst/>
          </a:prstGeom>
        </p:spPr>
      </p:pic>
      <p:sp>
        <p:nvSpPr>
          <p:cNvPr id="12" name="Rectángulo 11">
            <a:extLst>
              <a:ext uri="{FF2B5EF4-FFF2-40B4-BE49-F238E27FC236}">
                <a16:creationId xmlns:a16="http://schemas.microsoft.com/office/drawing/2014/main" id="{3E0ABD03-C070-C548-BC98-0BFB4C53BA71}"/>
              </a:ext>
            </a:extLst>
          </p:cNvPr>
          <p:cNvSpPr/>
          <p:nvPr/>
        </p:nvSpPr>
        <p:spPr>
          <a:xfrm>
            <a:off x="294150" y="4836757"/>
            <a:ext cx="8269279" cy="1569660"/>
          </a:xfrm>
          <a:prstGeom prst="rect">
            <a:avLst/>
          </a:prstGeom>
        </p:spPr>
        <p:txBody>
          <a:bodyPr wrap="square">
            <a:spAutoFit/>
          </a:bodyPr>
          <a:lstStyle/>
          <a:p>
            <a:pPr algn="just"/>
            <a:r>
              <a:rPr lang="es-CL" sz="2400" b="1" dirty="0">
                <a:solidFill>
                  <a:schemeClr val="dk1"/>
                </a:solidFill>
                <a:latin typeface="Calibri"/>
                <a:cs typeface="Calibri"/>
                <a:sym typeface="Franklin Gothic"/>
              </a:rPr>
              <a:t>Una clase abstracta declara los atributos y comportamientos comunes de las diversas clases en una jerarquía de clases</a:t>
            </a:r>
            <a:r>
              <a:rPr lang="es-CL" sz="2400" dirty="0">
                <a:solidFill>
                  <a:schemeClr val="dk1"/>
                </a:solidFill>
                <a:latin typeface="Calibri"/>
                <a:cs typeface="Calibri"/>
                <a:sym typeface="Franklin Gothic"/>
              </a:rPr>
              <a:t>. Creamos objetos de sus subclases que tendrán todas los atributos necesarios para ese objeto.</a:t>
            </a:r>
            <a:endParaRPr lang="es-ES_tradnl" sz="2400" dirty="0">
              <a:solidFill>
                <a:schemeClr val="dk1"/>
              </a:solidFill>
              <a:latin typeface="Calibri"/>
              <a:cs typeface="Calibri"/>
            </a:endParaRPr>
          </a:p>
        </p:txBody>
      </p:sp>
    </p:spTree>
    <p:extLst>
      <p:ext uri="{BB962C8B-B14F-4D97-AF65-F5344CB8AC3E}">
        <p14:creationId xmlns:p14="http://schemas.microsoft.com/office/powerpoint/2010/main" val="38106904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D775D8BC-C210-7045-93B0-A6CD60892E5D}"/>
              </a:ext>
            </a:extLst>
          </p:cNvPr>
          <p:cNvSpPr>
            <a:spLocks noGrp="1"/>
          </p:cNvSpPr>
          <p:nvPr>
            <p:ph type="body" idx="1"/>
          </p:nvPr>
        </p:nvSpPr>
        <p:spPr/>
        <p:txBody>
          <a:bodyPr/>
          <a:lstStyle/>
          <a:p>
            <a:pPr marL="50800" indent="0" algn="just">
              <a:buNone/>
            </a:pPr>
            <a:r>
              <a:rPr lang="es-CL" dirty="0">
                <a:solidFill>
                  <a:schemeClr val="dk1"/>
                </a:solidFill>
                <a:latin typeface="Calibri"/>
                <a:cs typeface="Calibri"/>
              </a:rPr>
              <a:t>Por lo general, una clase abstracta contiene uno o más métodos abstractos. Un </a:t>
            </a:r>
            <a:r>
              <a:rPr lang="es-CL" b="1" dirty="0">
                <a:solidFill>
                  <a:schemeClr val="dk1"/>
                </a:solidFill>
                <a:latin typeface="Calibri"/>
                <a:cs typeface="Calibri"/>
              </a:rPr>
              <a:t>método abstracto </a:t>
            </a:r>
            <a:r>
              <a:rPr lang="es-CL" dirty="0">
                <a:solidFill>
                  <a:schemeClr val="dk1"/>
                </a:solidFill>
                <a:latin typeface="Calibri"/>
                <a:cs typeface="Calibri"/>
              </a:rPr>
              <a:t>tiene la palabra clave </a:t>
            </a:r>
            <a:r>
              <a:rPr lang="es-CL" b="1" dirty="0">
                <a:solidFill>
                  <a:schemeClr val="dk1"/>
                </a:solidFill>
                <a:latin typeface="Calibri"/>
                <a:cs typeface="Calibri"/>
              </a:rPr>
              <a:t>abstract</a:t>
            </a:r>
            <a:r>
              <a:rPr lang="es-CL" dirty="0">
                <a:solidFill>
                  <a:schemeClr val="dk1"/>
                </a:solidFill>
                <a:latin typeface="Calibri"/>
                <a:cs typeface="Calibri"/>
              </a:rPr>
              <a:t> en su declaración y termina en </a:t>
            </a:r>
            <a:r>
              <a:rPr lang="es-CL" b="1" dirty="0">
                <a:solidFill>
                  <a:schemeClr val="dk1"/>
                </a:solidFill>
                <a:latin typeface="Calibri"/>
                <a:cs typeface="Calibri"/>
              </a:rPr>
              <a:t>; </a:t>
            </a:r>
          </a:p>
          <a:p>
            <a:pPr marL="50800" indent="0">
              <a:buNone/>
            </a:pPr>
            <a:endParaRPr lang="es-ES_tradnl" dirty="0"/>
          </a:p>
        </p:txBody>
      </p:sp>
      <p:sp>
        <p:nvSpPr>
          <p:cNvPr id="3" name="Título 2">
            <a:extLst>
              <a:ext uri="{FF2B5EF4-FFF2-40B4-BE49-F238E27FC236}">
                <a16:creationId xmlns:a16="http://schemas.microsoft.com/office/drawing/2014/main" id="{973FC3D9-DB3E-5A46-A831-C5443B02C888}"/>
              </a:ext>
            </a:extLst>
          </p:cNvPr>
          <p:cNvSpPr>
            <a:spLocks noGrp="1"/>
          </p:cNvSpPr>
          <p:nvPr>
            <p:ph type="title"/>
          </p:nvPr>
        </p:nvSpPr>
        <p:spPr>
          <a:xfrm>
            <a:off x="1502446" y="212725"/>
            <a:ext cx="4666130" cy="813000"/>
          </a:xfrm>
        </p:spPr>
        <p:txBody>
          <a:bodyPr/>
          <a:lstStyle/>
          <a:p>
            <a:r>
              <a:rPr lang="es-ES_tradnl" dirty="0"/>
              <a:t>Clases y métodos abstractos</a:t>
            </a:r>
          </a:p>
        </p:txBody>
      </p:sp>
      <p:sp>
        <p:nvSpPr>
          <p:cNvPr id="9" name="Rectángulo 8">
            <a:extLst>
              <a:ext uri="{FF2B5EF4-FFF2-40B4-BE49-F238E27FC236}">
                <a16:creationId xmlns:a16="http://schemas.microsoft.com/office/drawing/2014/main" id="{FA97EFB7-A4F3-8041-A88A-DA8EDDDAFB26}"/>
              </a:ext>
            </a:extLst>
          </p:cNvPr>
          <p:cNvSpPr/>
          <p:nvPr/>
        </p:nvSpPr>
        <p:spPr>
          <a:xfrm>
            <a:off x="225045" y="3249844"/>
            <a:ext cx="8555700" cy="1785104"/>
          </a:xfrm>
          <a:prstGeom prst="rect">
            <a:avLst/>
          </a:prstGeom>
        </p:spPr>
        <p:txBody>
          <a:bodyPr wrap="square">
            <a:spAutoFit/>
          </a:bodyPr>
          <a:lstStyle/>
          <a:p>
            <a:pPr algn="just"/>
            <a:endParaRPr lang="es-CL" sz="2400" dirty="0"/>
          </a:p>
          <a:p>
            <a:pPr algn="just"/>
            <a:r>
              <a:rPr lang="es-CL" sz="2400" dirty="0">
                <a:solidFill>
                  <a:schemeClr val="dk1"/>
                </a:solidFill>
                <a:latin typeface="Calibri"/>
                <a:cs typeface="Calibri"/>
              </a:rPr>
              <a:t>Los métodos abstractos </a:t>
            </a:r>
            <a:r>
              <a:rPr lang="es-CL" sz="2400" b="1" dirty="0">
                <a:solidFill>
                  <a:schemeClr val="dk1"/>
                </a:solidFill>
                <a:latin typeface="Calibri"/>
                <a:cs typeface="Calibri"/>
              </a:rPr>
              <a:t>no tienen cuerpo</a:t>
            </a:r>
            <a:r>
              <a:rPr lang="es-CL" sz="2400" dirty="0">
                <a:solidFill>
                  <a:schemeClr val="dk1"/>
                </a:solidFill>
                <a:latin typeface="Calibri"/>
                <a:cs typeface="Calibri"/>
              </a:rPr>
              <a:t>. Cada </a:t>
            </a:r>
            <a:r>
              <a:rPr lang="es-CL" sz="2400" b="1" dirty="0">
                <a:solidFill>
                  <a:schemeClr val="dk1"/>
                </a:solidFill>
                <a:latin typeface="Calibri"/>
                <a:cs typeface="Calibri"/>
              </a:rPr>
              <a:t>subclase</a:t>
            </a:r>
            <a:r>
              <a:rPr lang="es-CL" sz="2400" dirty="0">
                <a:solidFill>
                  <a:schemeClr val="dk1"/>
                </a:solidFill>
                <a:latin typeface="Calibri"/>
                <a:cs typeface="Calibri"/>
              </a:rPr>
              <a:t> de una superclase abstracta debe </a:t>
            </a:r>
            <a:r>
              <a:rPr lang="es-CL" sz="2400" b="1" dirty="0">
                <a:solidFill>
                  <a:schemeClr val="dk1"/>
                </a:solidFill>
                <a:latin typeface="Calibri"/>
                <a:cs typeface="Calibri"/>
              </a:rPr>
              <a:t>proporcionar implementaciones a los métodos abstractos de la superclase</a:t>
            </a:r>
            <a:r>
              <a:rPr lang="es-CL" sz="2400" dirty="0">
                <a:solidFill>
                  <a:schemeClr val="dk1"/>
                </a:solidFill>
                <a:latin typeface="Calibri"/>
                <a:cs typeface="Calibri"/>
              </a:rPr>
              <a:t>. </a:t>
            </a:r>
          </a:p>
          <a:p>
            <a:pPr algn="just"/>
            <a:endParaRPr lang="es-CL" dirty="0"/>
          </a:p>
        </p:txBody>
      </p:sp>
      <p:sp>
        <p:nvSpPr>
          <p:cNvPr id="8" name="Rectángulo 7">
            <a:extLst>
              <a:ext uri="{FF2B5EF4-FFF2-40B4-BE49-F238E27FC236}">
                <a16:creationId xmlns:a16="http://schemas.microsoft.com/office/drawing/2014/main" id="{CB0ADFF0-DCF7-3D47-94CB-2F4422185F83}"/>
              </a:ext>
            </a:extLst>
          </p:cNvPr>
          <p:cNvSpPr/>
          <p:nvPr/>
        </p:nvSpPr>
        <p:spPr>
          <a:xfrm>
            <a:off x="1728771" y="2703631"/>
            <a:ext cx="3322200" cy="338554"/>
          </a:xfrm>
          <a:prstGeom prst="rect">
            <a:avLst/>
          </a:prstGeom>
          <a:ln w="50800">
            <a:solidFill>
              <a:srgbClr val="92D050"/>
            </a:solidFill>
            <a:prstDash val="sysDot"/>
          </a:ln>
        </p:spPr>
        <p:txBody>
          <a:bodyPr wrap="square">
            <a:spAutoFit/>
          </a:bodyPr>
          <a:lstStyle/>
          <a:p>
            <a:r>
              <a:rPr lang="es-CL" sz="1600" b="1">
                <a:solidFill>
                  <a:schemeClr val="dk1"/>
                </a:solidFill>
                <a:latin typeface="Century Gothic" panose="020B0502020202020204" pitchFamily="34" charset="0"/>
                <a:cs typeface="Calibri"/>
              </a:rPr>
              <a:t>public abstract void mover(); </a:t>
            </a:r>
          </a:p>
        </p:txBody>
      </p:sp>
      <p:pic>
        <p:nvPicPr>
          <p:cNvPr id="11" name="Gráfico 10" descr="Flecha curvada en sentido contrario a las agujas del reloj">
            <a:extLst>
              <a:ext uri="{FF2B5EF4-FFF2-40B4-BE49-F238E27FC236}">
                <a16:creationId xmlns:a16="http://schemas.microsoft.com/office/drawing/2014/main" id="{DC8589C3-62BE-6341-B139-C4C0BF4E57B0}"/>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4448628" y="2929343"/>
            <a:ext cx="791028" cy="791028"/>
          </a:xfrm>
          <a:prstGeom prst="rect">
            <a:avLst/>
          </a:prstGeom>
        </p:spPr>
      </p:pic>
      <p:sp>
        <p:nvSpPr>
          <p:cNvPr id="12" name="Rectángulo 11">
            <a:extLst>
              <a:ext uri="{FF2B5EF4-FFF2-40B4-BE49-F238E27FC236}">
                <a16:creationId xmlns:a16="http://schemas.microsoft.com/office/drawing/2014/main" id="{962D8D28-5CB8-6D46-B9BD-7AC940C1D273}"/>
              </a:ext>
            </a:extLst>
          </p:cNvPr>
          <p:cNvSpPr/>
          <p:nvPr/>
        </p:nvSpPr>
        <p:spPr>
          <a:xfrm>
            <a:off x="5473618" y="2503576"/>
            <a:ext cx="3073164" cy="738664"/>
          </a:xfrm>
          <a:prstGeom prst="rect">
            <a:avLst/>
          </a:prstGeom>
          <a:ln w="44450">
            <a:solidFill>
              <a:srgbClr val="00B050"/>
            </a:solidFill>
            <a:prstDash val="sysDot"/>
          </a:ln>
        </p:spPr>
        <p:txBody>
          <a:bodyPr wrap="square">
            <a:spAutoFit/>
          </a:bodyPr>
          <a:lstStyle/>
          <a:p>
            <a:pPr algn="just"/>
            <a:r>
              <a:rPr lang="es-CL">
                <a:latin typeface="Century Gothic" panose="020B0502020202020204" pitchFamily="34" charset="0"/>
              </a:rPr>
              <a:t>Una clase que contiene métodos abstractos debe declararse como clase abstracta</a:t>
            </a:r>
          </a:p>
        </p:txBody>
      </p:sp>
      <p:sp>
        <p:nvSpPr>
          <p:cNvPr id="13" name="Rectángulo 12">
            <a:extLst>
              <a:ext uri="{FF2B5EF4-FFF2-40B4-BE49-F238E27FC236}">
                <a16:creationId xmlns:a16="http://schemas.microsoft.com/office/drawing/2014/main" id="{28DD915E-0AEE-B94F-8B33-A337DC94B39B}"/>
              </a:ext>
            </a:extLst>
          </p:cNvPr>
          <p:cNvSpPr/>
          <p:nvPr/>
        </p:nvSpPr>
        <p:spPr>
          <a:xfrm>
            <a:off x="507995" y="5073060"/>
            <a:ext cx="4270990" cy="338554"/>
          </a:xfrm>
          <a:prstGeom prst="rect">
            <a:avLst/>
          </a:prstGeom>
          <a:ln w="50800">
            <a:solidFill>
              <a:srgbClr val="7030A0"/>
            </a:solidFill>
            <a:prstDash val="sysDot"/>
          </a:ln>
        </p:spPr>
        <p:txBody>
          <a:bodyPr wrap="square">
            <a:spAutoFit/>
          </a:bodyPr>
          <a:lstStyle/>
          <a:p>
            <a:r>
              <a:rPr lang="es-CL" sz="1600" b="1">
                <a:solidFill>
                  <a:schemeClr val="dk1"/>
                </a:solidFill>
                <a:latin typeface="Century Gothic" panose="020B0502020202020204" pitchFamily="34" charset="0"/>
                <a:cs typeface="Calibri"/>
              </a:rPr>
              <a:t>public abstract void mover(); </a:t>
            </a:r>
          </a:p>
        </p:txBody>
      </p:sp>
      <p:sp>
        <p:nvSpPr>
          <p:cNvPr id="14" name="Rectángulo 13">
            <a:extLst>
              <a:ext uri="{FF2B5EF4-FFF2-40B4-BE49-F238E27FC236}">
                <a16:creationId xmlns:a16="http://schemas.microsoft.com/office/drawing/2014/main" id="{D7ECDD6D-2D8D-5447-B625-E6EAE99B5E45}"/>
              </a:ext>
            </a:extLst>
          </p:cNvPr>
          <p:cNvSpPr/>
          <p:nvPr/>
        </p:nvSpPr>
        <p:spPr>
          <a:xfrm>
            <a:off x="507995" y="5692879"/>
            <a:ext cx="4270990" cy="830997"/>
          </a:xfrm>
          <a:prstGeom prst="rect">
            <a:avLst/>
          </a:prstGeom>
          <a:ln w="50800">
            <a:solidFill>
              <a:srgbClr val="7030A0"/>
            </a:solidFill>
            <a:prstDash val="sysDot"/>
          </a:ln>
        </p:spPr>
        <p:txBody>
          <a:bodyPr wrap="square">
            <a:spAutoFit/>
          </a:bodyPr>
          <a:lstStyle/>
          <a:p>
            <a:r>
              <a:rPr lang="es-CL" sz="1600" b="1">
                <a:solidFill>
                  <a:schemeClr val="dk1"/>
                </a:solidFill>
                <a:latin typeface="Century Gothic" panose="020B0502020202020204" pitchFamily="34" charset="0"/>
                <a:cs typeface="Calibri"/>
              </a:rPr>
              <a:t>public abstract void mover{</a:t>
            </a:r>
          </a:p>
          <a:p>
            <a:r>
              <a:rPr lang="es-CL" sz="1600" b="1">
                <a:solidFill>
                  <a:schemeClr val="dk1"/>
                </a:solidFill>
                <a:latin typeface="Century Gothic" panose="020B0502020202020204" pitchFamily="34" charset="0"/>
                <a:cs typeface="Calibri"/>
              </a:rPr>
              <a:t>     //implementar cuerpo al método</a:t>
            </a:r>
          </a:p>
          <a:p>
            <a:r>
              <a:rPr lang="es-CL" sz="1600" b="1">
                <a:solidFill>
                  <a:schemeClr val="dk1"/>
                </a:solidFill>
                <a:latin typeface="Century Gothic" panose="020B0502020202020204" pitchFamily="34" charset="0"/>
                <a:cs typeface="Calibri"/>
              </a:rPr>
              <a:t>} </a:t>
            </a:r>
          </a:p>
        </p:txBody>
      </p:sp>
      <p:pic>
        <p:nvPicPr>
          <p:cNvPr id="5" name="Imagen 4">
            <a:extLst>
              <a:ext uri="{FF2B5EF4-FFF2-40B4-BE49-F238E27FC236}">
                <a16:creationId xmlns:a16="http://schemas.microsoft.com/office/drawing/2014/main" id="{DA170061-AA3E-6C4D-89DB-0AA14FF1AD42}"/>
              </a:ext>
            </a:extLst>
          </p:cNvPr>
          <p:cNvPicPr>
            <a:picLocks noChangeAspect="1"/>
          </p:cNvPicPr>
          <p:nvPr/>
        </p:nvPicPr>
        <p:blipFill>
          <a:blip r:embed="rId4"/>
          <a:stretch>
            <a:fillRect/>
          </a:stretch>
        </p:blipFill>
        <p:spPr>
          <a:xfrm>
            <a:off x="7033303" y="5084664"/>
            <a:ext cx="467168" cy="347891"/>
          </a:xfrm>
          <a:prstGeom prst="rect">
            <a:avLst/>
          </a:prstGeom>
          <a:effectLst>
            <a:softEdge rad="25400"/>
          </a:effectLst>
        </p:spPr>
      </p:pic>
      <p:pic>
        <p:nvPicPr>
          <p:cNvPr id="6" name="Imagen 5">
            <a:extLst>
              <a:ext uri="{FF2B5EF4-FFF2-40B4-BE49-F238E27FC236}">
                <a16:creationId xmlns:a16="http://schemas.microsoft.com/office/drawing/2014/main" id="{7D61FFFD-958C-0B40-8925-DE9F34A0BCF4}"/>
              </a:ext>
            </a:extLst>
          </p:cNvPr>
          <p:cNvPicPr>
            <a:picLocks noChangeAspect="1"/>
          </p:cNvPicPr>
          <p:nvPr/>
        </p:nvPicPr>
        <p:blipFill>
          <a:blip r:embed="rId5"/>
          <a:stretch>
            <a:fillRect/>
          </a:stretch>
        </p:blipFill>
        <p:spPr>
          <a:xfrm>
            <a:off x="6906363" y="5648077"/>
            <a:ext cx="840852" cy="782862"/>
          </a:xfrm>
          <a:prstGeom prst="rect">
            <a:avLst/>
          </a:prstGeom>
          <a:effectLst>
            <a:softEdge rad="25400"/>
          </a:effectLst>
        </p:spPr>
      </p:pic>
      <p:sp>
        <p:nvSpPr>
          <p:cNvPr id="15" name="Rectángulo 14">
            <a:extLst>
              <a:ext uri="{FF2B5EF4-FFF2-40B4-BE49-F238E27FC236}">
                <a16:creationId xmlns:a16="http://schemas.microsoft.com/office/drawing/2014/main" id="{D9CA129C-787B-1A4E-BD92-1F91438264E7}"/>
              </a:ext>
            </a:extLst>
          </p:cNvPr>
          <p:cNvSpPr/>
          <p:nvPr/>
        </p:nvSpPr>
        <p:spPr>
          <a:xfrm>
            <a:off x="5178132" y="5017135"/>
            <a:ext cx="1786066" cy="1261884"/>
          </a:xfrm>
          <a:prstGeom prst="rect">
            <a:avLst/>
          </a:prstGeom>
        </p:spPr>
        <p:txBody>
          <a:bodyPr wrap="none">
            <a:spAutoFit/>
          </a:bodyPr>
          <a:lstStyle/>
          <a:p>
            <a:r>
              <a:rPr lang="es-CL" sz="2400">
                <a:solidFill>
                  <a:srgbClr val="818990"/>
                </a:solidFill>
                <a:latin typeface="Century Gothic" panose="020B0502020202020204" pitchFamily="34" charset="0"/>
                <a:cs typeface="Calibri" panose="020F0502020204030204" pitchFamily="34" charset="0"/>
                <a:sym typeface="Franklin Gothic"/>
              </a:rPr>
              <a:t>superclase</a:t>
            </a:r>
          </a:p>
          <a:p>
            <a:endParaRPr lang="es-CL">
              <a:latin typeface="Century Gothic" panose="020B0502020202020204" pitchFamily="34" charset="0"/>
            </a:endParaRPr>
          </a:p>
          <a:p>
            <a:endParaRPr lang="es-CL">
              <a:latin typeface="Century Gothic" panose="020B0502020202020204" pitchFamily="34" charset="0"/>
            </a:endParaRPr>
          </a:p>
          <a:p>
            <a:r>
              <a:rPr lang="es-CL" sz="2400">
                <a:solidFill>
                  <a:srgbClr val="818990"/>
                </a:solidFill>
                <a:latin typeface="Century Gothic" panose="020B0502020202020204" pitchFamily="34" charset="0"/>
                <a:cs typeface="Calibri" panose="020F0502020204030204" pitchFamily="34" charset="0"/>
              </a:rPr>
              <a:t>subclase</a:t>
            </a:r>
            <a:endParaRPr lang="es-ES_tradnl" sz="2400" dirty="0">
              <a:solidFill>
                <a:srgbClr val="818990"/>
              </a:solidFill>
              <a:latin typeface="Century Gothic" panose="020B0502020202020204" pitchFamily="34" charset="0"/>
              <a:cs typeface="Calibri" panose="020F0502020204030204" pitchFamily="34" charset="0"/>
            </a:endParaRPr>
          </a:p>
        </p:txBody>
      </p:sp>
      <p:sp>
        <p:nvSpPr>
          <p:cNvPr id="16" name="Cheurón 15">
            <a:extLst>
              <a:ext uri="{FF2B5EF4-FFF2-40B4-BE49-F238E27FC236}">
                <a16:creationId xmlns:a16="http://schemas.microsoft.com/office/drawing/2014/main" id="{82EF3C54-C83F-FB40-B2DB-75225457EB14}"/>
              </a:ext>
            </a:extLst>
          </p:cNvPr>
          <p:cNvSpPr/>
          <p:nvPr/>
        </p:nvSpPr>
        <p:spPr>
          <a:xfrm>
            <a:off x="4945740" y="5198795"/>
            <a:ext cx="206829" cy="169277"/>
          </a:xfrm>
          <a:prstGeom prst="chevron">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n>
                <a:solidFill>
                  <a:srgbClr val="7030A0"/>
                </a:solidFill>
              </a:ln>
              <a:solidFill>
                <a:srgbClr val="7030A0"/>
              </a:solidFill>
            </a:endParaRPr>
          </a:p>
        </p:txBody>
      </p:sp>
      <p:sp>
        <p:nvSpPr>
          <p:cNvPr id="17" name="Cheurón 16">
            <a:extLst>
              <a:ext uri="{FF2B5EF4-FFF2-40B4-BE49-F238E27FC236}">
                <a16:creationId xmlns:a16="http://schemas.microsoft.com/office/drawing/2014/main" id="{21A37D3E-CB44-2143-8193-3DDB0ED7AFAA}"/>
              </a:ext>
            </a:extLst>
          </p:cNvPr>
          <p:cNvSpPr/>
          <p:nvPr/>
        </p:nvSpPr>
        <p:spPr>
          <a:xfrm>
            <a:off x="4938483" y="6004340"/>
            <a:ext cx="206829" cy="169277"/>
          </a:xfrm>
          <a:prstGeom prst="chevron">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n>
                <a:solidFill>
                  <a:srgbClr val="7030A0"/>
                </a:solidFill>
              </a:ln>
              <a:solidFill>
                <a:srgbClr val="7030A0"/>
              </a:solidFill>
            </a:endParaRPr>
          </a:p>
        </p:txBody>
      </p:sp>
    </p:spTree>
    <p:extLst>
      <p:ext uri="{BB962C8B-B14F-4D97-AF65-F5344CB8AC3E}">
        <p14:creationId xmlns:p14="http://schemas.microsoft.com/office/powerpoint/2010/main" val="27118303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973FC3D9-DB3E-5A46-A831-C5443B02C888}"/>
              </a:ext>
            </a:extLst>
          </p:cNvPr>
          <p:cNvSpPr>
            <a:spLocks noGrp="1"/>
          </p:cNvSpPr>
          <p:nvPr>
            <p:ph type="title"/>
          </p:nvPr>
        </p:nvSpPr>
        <p:spPr>
          <a:xfrm>
            <a:off x="1502446" y="212725"/>
            <a:ext cx="4666130" cy="813000"/>
          </a:xfrm>
        </p:spPr>
        <p:txBody>
          <a:bodyPr/>
          <a:lstStyle/>
          <a:p>
            <a:r>
              <a:rPr lang="es-ES_tradnl" dirty="0"/>
              <a:t>Clases y métodos abstractos</a:t>
            </a:r>
          </a:p>
        </p:txBody>
      </p:sp>
      <p:sp>
        <p:nvSpPr>
          <p:cNvPr id="10" name="Rectángulo 9">
            <a:extLst>
              <a:ext uri="{FF2B5EF4-FFF2-40B4-BE49-F238E27FC236}">
                <a16:creationId xmlns:a16="http://schemas.microsoft.com/office/drawing/2014/main" id="{22007D81-0662-1E4D-ABE1-8F315D4A7404}"/>
              </a:ext>
            </a:extLst>
          </p:cNvPr>
          <p:cNvSpPr/>
          <p:nvPr/>
        </p:nvSpPr>
        <p:spPr>
          <a:xfrm>
            <a:off x="367896" y="1685704"/>
            <a:ext cx="4270990" cy="830997"/>
          </a:xfrm>
          <a:prstGeom prst="rect">
            <a:avLst/>
          </a:prstGeom>
          <a:ln w="50800">
            <a:solidFill>
              <a:srgbClr val="C00000"/>
            </a:solidFill>
            <a:prstDash val="sysDot"/>
          </a:ln>
        </p:spPr>
        <p:txBody>
          <a:bodyPr wrap="square">
            <a:spAutoFit/>
          </a:bodyPr>
          <a:lstStyle/>
          <a:p>
            <a:pPr algn="just"/>
            <a:r>
              <a:rPr lang="es-CL" sz="1600" b="1" dirty="0">
                <a:solidFill>
                  <a:schemeClr val="dk1"/>
                </a:solidFill>
                <a:latin typeface="Century Gothic" panose="020B0502020202020204" pitchFamily="34" charset="0"/>
                <a:cs typeface="Calibri"/>
              </a:rPr>
              <a:t>Tratar de instanciar un objeto de una clase abstracta es un error de compilación </a:t>
            </a:r>
          </a:p>
        </p:txBody>
      </p:sp>
      <p:sp>
        <p:nvSpPr>
          <p:cNvPr id="11" name="Rectángulo 10">
            <a:extLst>
              <a:ext uri="{FF2B5EF4-FFF2-40B4-BE49-F238E27FC236}">
                <a16:creationId xmlns:a16="http://schemas.microsoft.com/office/drawing/2014/main" id="{3EE1CF54-BD46-594E-81CB-3BB01F0762B4}"/>
              </a:ext>
            </a:extLst>
          </p:cNvPr>
          <p:cNvSpPr/>
          <p:nvPr/>
        </p:nvSpPr>
        <p:spPr>
          <a:xfrm>
            <a:off x="4232486" y="3090446"/>
            <a:ext cx="4270990" cy="1077218"/>
          </a:xfrm>
          <a:prstGeom prst="rect">
            <a:avLst/>
          </a:prstGeom>
          <a:ln w="50800">
            <a:solidFill>
              <a:srgbClr val="C00000"/>
            </a:solidFill>
            <a:prstDash val="sysDot"/>
          </a:ln>
        </p:spPr>
        <p:txBody>
          <a:bodyPr wrap="square">
            <a:spAutoFit/>
          </a:bodyPr>
          <a:lstStyle/>
          <a:p>
            <a:pPr algn="just"/>
            <a:r>
              <a:rPr lang="es-CL" sz="1600" b="1">
                <a:solidFill>
                  <a:schemeClr val="dk1"/>
                </a:solidFill>
                <a:latin typeface="Century Gothic" panose="020B0502020202020204" pitchFamily="34" charset="0"/>
                <a:cs typeface="Calibri"/>
              </a:rPr>
              <a:t>Si no se implementan los métodos abstractos de la superclase en una subclase, se produce un error de compilación</a:t>
            </a:r>
          </a:p>
        </p:txBody>
      </p:sp>
      <p:pic>
        <p:nvPicPr>
          <p:cNvPr id="12" name="Imagen 11">
            <a:extLst>
              <a:ext uri="{FF2B5EF4-FFF2-40B4-BE49-F238E27FC236}">
                <a16:creationId xmlns:a16="http://schemas.microsoft.com/office/drawing/2014/main" id="{6070DDD1-1785-114A-B252-1C5B3045B9E3}"/>
              </a:ext>
            </a:extLst>
          </p:cNvPr>
          <p:cNvPicPr>
            <a:picLocks noChangeAspect="1"/>
          </p:cNvPicPr>
          <p:nvPr/>
        </p:nvPicPr>
        <p:blipFill>
          <a:blip r:embed="rId2"/>
          <a:stretch>
            <a:fillRect/>
          </a:stretch>
        </p:blipFill>
        <p:spPr>
          <a:xfrm>
            <a:off x="790121" y="3571481"/>
            <a:ext cx="2628900" cy="2362200"/>
          </a:xfrm>
          <a:prstGeom prst="rect">
            <a:avLst/>
          </a:prstGeom>
          <a:effectLst>
            <a:softEdge rad="241300"/>
          </a:effectLst>
        </p:spPr>
      </p:pic>
    </p:spTree>
    <p:extLst>
      <p:ext uri="{BB962C8B-B14F-4D97-AF65-F5344CB8AC3E}">
        <p14:creationId xmlns:p14="http://schemas.microsoft.com/office/powerpoint/2010/main" val="32083144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973FC3D9-DB3E-5A46-A831-C5443B02C888}"/>
              </a:ext>
            </a:extLst>
          </p:cNvPr>
          <p:cNvSpPr>
            <a:spLocks noGrp="1"/>
          </p:cNvSpPr>
          <p:nvPr>
            <p:ph type="title"/>
          </p:nvPr>
        </p:nvSpPr>
        <p:spPr>
          <a:xfrm>
            <a:off x="1502446" y="212725"/>
            <a:ext cx="4666130" cy="813000"/>
          </a:xfrm>
        </p:spPr>
        <p:txBody>
          <a:bodyPr/>
          <a:lstStyle/>
          <a:p>
            <a:r>
              <a:rPr lang="es-ES_tradnl" dirty="0"/>
              <a:t>Clases y métodos final</a:t>
            </a:r>
          </a:p>
        </p:txBody>
      </p:sp>
      <p:sp>
        <p:nvSpPr>
          <p:cNvPr id="2" name="Rectángulo 1">
            <a:extLst>
              <a:ext uri="{FF2B5EF4-FFF2-40B4-BE49-F238E27FC236}">
                <a16:creationId xmlns:a16="http://schemas.microsoft.com/office/drawing/2014/main" id="{1FB40301-C275-6440-AC08-F7EDC31EF8DC}"/>
              </a:ext>
            </a:extLst>
          </p:cNvPr>
          <p:cNvSpPr/>
          <p:nvPr/>
        </p:nvSpPr>
        <p:spPr>
          <a:xfrm>
            <a:off x="268514" y="1265820"/>
            <a:ext cx="8483600" cy="3416320"/>
          </a:xfrm>
          <a:prstGeom prst="rect">
            <a:avLst/>
          </a:prstGeom>
        </p:spPr>
        <p:txBody>
          <a:bodyPr wrap="square">
            <a:spAutoFit/>
          </a:bodyPr>
          <a:lstStyle/>
          <a:p>
            <a:pPr algn="just"/>
            <a:r>
              <a:rPr lang="es-CL" sz="2400" dirty="0">
                <a:solidFill>
                  <a:schemeClr val="dk1"/>
                </a:solidFill>
                <a:latin typeface="Calibri"/>
                <a:cs typeface="Calibri"/>
              </a:rPr>
              <a:t>Las </a:t>
            </a:r>
            <a:r>
              <a:rPr lang="es-CL" sz="2400" b="1" dirty="0">
                <a:solidFill>
                  <a:schemeClr val="dk1"/>
                </a:solidFill>
                <a:latin typeface="Calibri"/>
                <a:cs typeface="Calibri"/>
              </a:rPr>
              <a:t>variables</a:t>
            </a:r>
            <a:r>
              <a:rPr lang="es-CL" sz="2400" dirty="0">
                <a:solidFill>
                  <a:schemeClr val="dk1"/>
                </a:solidFill>
                <a:latin typeface="Calibri"/>
                <a:cs typeface="Calibri"/>
              </a:rPr>
              <a:t> pueden declararse como </a:t>
            </a:r>
            <a:r>
              <a:rPr lang="es-CL" sz="2400" b="1" dirty="0">
                <a:solidFill>
                  <a:schemeClr val="dk1"/>
                </a:solidFill>
                <a:latin typeface="Calibri"/>
                <a:cs typeface="Calibri"/>
              </a:rPr>
              <a:t>final</a:t>
            </a:r>
            <a:r>
              <a:rPr lang="es-CL" sz="2400" dirty="0">
                <a:solidFill>
                  <a:schemeClr val="dk1"/>
                </a:solidFill>
                <a:latin typeface="Calibri"/>
                <a:cs typeface="Calibri"/>
              </a:rPr>
              <a:t> para indicar que </a:t>
            </a:r>
            <a:r>
              <a:rPr lang="es-CL" sz="2400" b="1" dirty="0">
                <a:solidFill>
                  <a:schemeClr val="dk1"/>
                </a:solidFill>
                <a:latin typeface="Calibri"/>
                <a:cs typeface="Calibri"/>
              </a:rPr>
              <a:t>no pueden modificarse una vez que se inicializan</a:t>
            </a:r>
            <a:r>
              <a:rPr lang="es-CL" sz="2400" dirty="0">
                <a:solidFill>
                  <a:schemeClr val="dk1"/>
                </a:solidFill>
                <a:latin typeface="Calibri"/>
                <a:cs typeface="Calibri"/>
              </a:rPr>
              <a:t>, es decir, representan valores </a:t>
            </a:r>
            <a:r>
              <a:rPr lang="es-CL" sz="2400" b="1" dirty="0">
                <a:solidFill>
                  <a:schemeClr val="dk1"/>
                </a:solidFill>
                <a:latin typeface="Calibri"/>
                <a:cs typeface="Calibri"/>
              </a:rPr>
              <a:t>constantes</a:t>
            </a:r>
            <a:r>
              <a:rPr lang="es-CL" sz="2400" dirty="0">
                <a:solidFill>
                  <a:schemeClr val="dk1"/>
                </a:solidFill>
                <a:latin typeface="Calibri"/>
                <a:cs typeface="Calibri"/>
              </a:rPr>
              <a:t>. </a:t>
            </a:r>
          </a:p>
          <a:p>
            <a:pPr algn="just"/>
            <a:endParaRPr lang="es-CL" sz="2400" dirty="0">
              <a:solidFill>
                <a:schemeClr val="dk1"/>
              </a:solidFill>
              <a:latin typeface="Calibri"/>
              <a:cs typeface="Calibri"/>
            </a:endParaRPr>
          </a:p>
          <a:p>
            <a:pPr algn="just"/>
            <a:endParaRPr lang="es-CL" sz="2400" dirty="0">
              <a:solidFill>
                <a:schemeClr val="dk1"/>
              </a:solidFill>
              <a:latin typeface="Calibri"/>
              <a:cs typeface="Calibri"/>
            </a:endParaRPr>
          </a:p>
          <a:p>
            <a:pPr algn="just"/>
            <a:r>
              <a:rPr lang="es-CL" sz="2400" dirty="0">
                <a:solidFill>
                  <a:schemeClr val="dk1"/>
                </a:solidFill>
                <a:latin typeface="Calibri"/>
                <a:cs typeface="Calibri"/>
              </a:rPr>
              <a:t>Un </a:t>
            </a:r>
            <a:r>
              <a:rPr lang="es-CL" sz="2400" b="1" dirty="0">
                <a:solidFill>
                  <a:schemeClr val="dk1"/>
                </a:solidFill>
                <a:latin typeface="Calibri"/>
                <a:cs typeface="Calibri"/>
              </a:rPr>
              <a:t>método</a:t>
            </a:r>
            <a:r>
              <a:rPr lang="es-CL" sz="2400" dirty="0">
                <a:solidFill>
                  <a:schemeClr val="dk1"/>
                </a:solidFill>
                <a:latin typeface="Calibri"/>
                <a:cs typeface="Calibri"/>
              </a:rPr>
              <a:t> que se declara como </a:t>
            </a:r>
            <a:r>
              <a:rPr lang="es-CL" sz="2400" b="1" dirty="0">
                <a:solidFill>
                  <a:schemeClr val="dk1"/>
                </a:solidFill>
                <a:latin typeface="Calibri"/>
                <a:cs typeface="Calibri"/>
              </a:rPr>
              <a:t>final</a:t>
            </a:r>
            <a:r>
              <a:rPr lang="es-CL" sz="2400" dirty="0">
                <a:solidFill>
                  <a:schemeClr val="dk1"/>
                </a:solidFill>
                <a:latin typeface="Calibri"/>
                <a:cs typeface="Calibri"/>
              </a:rPr>
              <a:t> en una superclase </a:t>
            </a:r>
            <a:r>
              <a:rPr lang="es-CL" sz="2400" b="1" dirty="0">
                <a:solidFill>
                  <a:schemeClr val="dk1"/>
                </a:solidFill>
                <a:latin typeface="Calibri"/>
                <a:cs typeface="Calibri"/>
              </a:rPr>
              <a:t>no puede sobrescribirse en una subclase</a:t>
            </a:r>
            <a:r>
              <a:rPr lang="es-CL" sz="2400" dirty="0">
                <a:solidFill>
                  <a:schemeClr val="dk1"/>
                </a:solidFill>
                <a:latin typeface="Calibri"/>
                <a:cs typeface="Calibri"/>
              </a:rPr>
              <a:t>. Este método no puede cambiar, por lo cual todas las subclases utilizan la misma implementación del método. </a:t>
            </a:r>
          </a:p>
        </p:txBody>
      </p:sp>
      <p:sp>
        <p:nvSpPr>
          <p:cNvPr id="7" name="Rectángulo 6">
            <a:extLst>
              <a:ext uri="{FF2B5EF4-FFF2-40B4-BE49-F238E27FC236}">
                <a16:creationId xmlns:a16="http://schemas.microsoft.com/office/drawing/2014/main" id="{7FA17FD7-3CE7-1E4D-898C-687C07D3660F}"/>
              </a:ext>
            </a:extLst>
          </p:cNvPr>
          <p:cNvSpPr/>
          <p:nvPr/>
        </p:nvSpPr>
        <p:spPr>
          <a:xfrm>
            <a:off x="3412428" y="2591010"/>
            <a:ext cx="1754657" cy="338554"/>
          </a:xfrm>
          <a:prstGeom prst="rect">
            <a:avLst/>
          </a:prstGeom>
          <a:ln w="50800">
            <a:solidFill>
              <a:srgbClr val="92D050"/>
            </a:solidFill>
            <a:prstDash val="sysDot"/>
          </a:ln>
        </p:spPr>
        <p:txBody>
          <a:bodyPr wrap="square">
            <a:spAutoFit/>
          </a:bodyPr>
          <a:lstStyle/>
          <a:p>
            <a:pPr algn="ctr"/>
            <a:r>
              <a:rPr lang="es-CL" sz="1600" b="1" dirty="0">
                <a:solidFill>
                  <a:schemeClr val="dk1"/>
                </a:solidFill>
                <a:latin typeface="Century Gothic" panose="020B0502020202020204" pitchFamily="34" charset="0"/>
                <a:cs typeface="Calibri"/>
              </a:rPr>
              <a:t>final IVA = 0.19;</a:t>
            </a:r>
          </a:p>
        </p:txBody>
      </p:sp>
      <p:sp>
        <p:nvSpPr>
          <p:cNvPr id="8" name="Rectángulo 7">
            <a:extLst>
              <a:ext uri="{FF2B5EF4-FFF2-40B4-BE49-F238E27FC236}">
                <a16:creationId xmlns:a16="http://schemas.microsoft.com/office/drawing/2014/main" id="{E832B9F8-7E7E-184E-A85A-8E54E500FD36}"/>
              </a:ext>
            </a:extLst>
          </p:cNvPr>
          <p:cNvSpPr/>
          <p:nvPr/>
        </p:nvSpPr>
        <p:spPr>
          <a:xfrm>
            <a:off x="1247905" y="4890063"/>
            <a:ext cx="4270990" cy="830997"/>
          </a:xfrm>
          <a:prstGeom prst="rect">
            <a:avLst/>
          </a:prstGeom>
          <a:ln w="50800">
            <a:solidFill>
              <a:srgbClr val="7030A0"/>
            </a:solidFill>
            <a:prstDash val="sysDot"/>
          </a:ln>
        </p:spPr>
        <p:txBody>
          <a:bodyPr wrap="square">
            <a:spAutoFit/>
          </a:bodyPr>
          <a:lstStyle/>
          <a:p>
            <a:r>
              <a:rPr lang="es-CL" sz="1600" b="1">
                <a:solidFill>
                  <a:schemeClr val="dk1"/>
                </a:solidFill>
                <a:latin typeface="Century Gothic" panose="020B0502020202020204" pitchFamily="34" charset="0"/>
                <a:cs typeface="Calibri"/>
              </a:rPr>
              <a:t>public final void calcular(){</a:t>
            </a:r>
          </a:p>
          <a:p>
            <a:r>
              <a:rPr lang="es-CL" sz="1600" b="1">
                <a:solidFill>
                  <a:schemeClr val="dk1"/>
                </a:solidFill>
                <a:latin typeface="Century Gothic" panose="020B0502020202020204" pitchFamily="34" charset="0"/>
                <a:cs typeface="Calibri"/>
              </a:rPr>
              <a:t>    //implementar cuerpo al método</a:t>
            </a:r>
          </a:p>
          <a:p>
            <a:r>
              <a:rPr lang="es-CL" sz="1600" b="1">
                <a:solidFill>
                  <a:schemeClr val="dk1"/>
                </a:solidFill>
                <a:latin typeface="Century Gothic" panose="020B0502020202020204" pitchFamily="34" charset="0"/>
                <a:cs typeface="Calibri"/>
              </a:rPr>
              <a:t>} </a:t>
            </a:r>
          </a:p>
        </p:txBody>
      </p:sp>
      <p:sp>
        <p:nvSpPr>
          <p:cNvPr id="9" name="Rectángulo 8">
            <a:extLst>
              <a:ext uri="{FF2B5EF4-FFF2-40B4-BE49-F238E27FC236}">
                <a16:creationId xmlns:a16="http://schemas.microsoft.com/office/drawing/2014/main" id="{6F1809AC-C494-434C-B304-2CFF2A972BD1}"/>
              </a:ext>
            </a:extLst>
          </p:cNvPr>
          <p:cNvSpPr/>
          <p:nvPr/>
        </p:nvSpPr>
        <p:spPr>
          <a:xfrm>
            <a:off x="1207830" y="6005204"/>
            <a:ext cx="4270990" cy="584775"/>
          </a:xfrm>
          <a:prstGeom prst="rect">
            <a:avLst/>
          </a:prstGeom>
          <a:ln w="50800">
            <a:solidFill>
              <a:srgbClr val="7030A0"/>
            </a:solidFill>
            <a:prstDash val="sysDot"/>
          </a:ln>
        </p:spPr>
        <p:txBody>
          <a:bodyPr wrap="square">
            <a:spAutoFit/>
          </a:bodyPr>
          <a:lstStyle/>
          <a:p>
            <a:r>
              <a:rPr lang="es-CL" sz="1600" b="1">
                <a:solidFill>
                  <a:schemeClr val="dk1"/>
                </a:solidFill>
                <a:latin typeface="Century Gothic" panose="020B0502020202020204" pitchFamily="34" charset="0"/>
                <a:cs typeface="Calibri"/>
              </a:rPr>
              <a:t>public void calcular{</a:t>
            </a:r>
          </a:p>
          <a:p>
            <a:r>
              <a:rPr lang="es-CL" sz="1600" b="1">
                <a:solidFill>
                  <a:schemeClr val="dk1"/>
                </a:solidFill>
                <a:latin typeface="Century Gothic" panose="020B0502020202020204" pitchFamily="34" charset="0"/>
                <a:cs typeface="Calibri"/>
              </a:rPr>
              <a:t>} </a:t>
            </a:r>
          </a:p>
        </p:txBody>
      </p:sp>
      <p:sp>
        <p:nvSpPr>
          <p:cNvPr id="13" name="Rectángulo 12">
            <a:extLst>
              <a:ext uri="{FF2B5EF4-FFF2-40B4-BE49-F238E27FC236}">
                <a16:creationId xmlns:a16="http://schemas.microsoft.com/office/drawing/2014/main" id="{A326B3A1-A8E6-EF4E-9363-2D535EF1FFFF}"/>
              </a:ext>
            </a:extLst>
          </p:cNvPr>
          <p:cNvSpPr/>
          <p:nvPr/>
        </p:nvSpPr>
        <p:spPr>
          <a:xfrm>
            <a:off x="5918042" y="5095390"/>
            <a:ext cx="1786066" cy="1261884"/>
          </a:xfrm>
          <a:prstGeom prst="rect">
            <a:avLst/>
          </a:prstGeom>
        </p:spPr>
        <p:txBody>
          <a:bodyPr wrap="none">
            <a:spAutoFit/>
          </a:bodyPr>
          <a:lstStyle/>
          <a:p>
            <a:r>
              <a:rPr lang="es-CL" sz="2400">
                <a:solidFill>
                  <a:srgbClr val="818990"/>
                </a:solidFill>
                <a:latin typeface="Century Gothic" panose="020B0502020202020204" pitchFamily="34" charset="0"/>
                <a:cs typeface="Calibri" panose="020F0502020204030204" pitchFamily="34" charset="0"/>
                <a:sym typeface="Franklin Gothic"/>
              </a:rPr>
              <a:t>superclase</a:t>
            </a:r>
          </a:p>
          <a:p>
            <a:endParaRPr lang="es-CL">
              <a:latin typeface="Century Gothic" panose="020B0502020202020204" pitchFamily="34" charset="0"/>
            </a:endParaRPr>
          </a:p>
          <a:p>
            <a:endParaRPr lang="es-CL">
              <a:latin typeface="Century Gothic" panose="020B0502020202020204" pitchFamily="34" charset="0"/>
            </a:endParaRPr>
          </a:p>
          <a:p>
            <a:r>
              <a:rPr lang="es-CL" sz="2400">
                <a:solidFill>
                  <a:srgbClr val="818990"/>
                </a:solidFill>
                <a:latin typeface="Century Gothic" panose="020B0502020202020204" pitchFamily="34" charset="0"/>
                <a:cs typeface="Calibri" panose="020F0502020204030204" pitchFamily="34" charset="0"/>
              </a:rPr>
              <a:t>subclase</a:t>
            </a:r>
            <a:endParaRPr lang="es-ES_tradnl" sz="2400" dirty="0">
              <a:solidFill>
                <a:srgbClr val="818990"/>
              </a:solidFill>
              <a:latin typeface="Century Gothic" panose="020B0502020202020204" pitchFamily="34" charset="0"/>
              <a:cs typeface="Calibri" panose="020F0502020204030204" pitchFamily="34" charset="0"/>
            </a:endParaRPr>
          </a:p>
        </p:txBody>
      </p:sp>
      <p:sp>
        <p:nvSpPr>
          <p:cNvPr id="14" name="Cheurón 13">
            <a:extLst>
              <a:ext uri="{FF2B5EF4-FFF2-40B4-BE49-F238E27FC236}">
                <a16:creationId xmlns:a16="http://schemas.microsoft.com/office/drawing/2014/main" id="{8336436C-F3A8-8E48-8547-16840B210868}"/>
              </a:ext>
            </a:extLst>
          </p:cNvPr>
          <p:cNvSpPr/>
          <p:nvPr/>
        </p:nvSpPr>
        <p:spPr>
          <a:xfrm>
            <a:off x="5678392" y="5312244"/>
            <a:ext cx="206829" cy="169277"/>
          </a:xfrm>
          <a:prstGeom prst="chevron">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n>
                <a:solidFill>
                  <a:srgbClr val="7030A0"/>
                </a:solidFill>
              </a:ln>
              <a:solidFill>
                <a:srgbClr val="7030A0"/>
              </a:solidFill>
            </a:endParaRPr>
          </a:p>
        </p:txBody>
      </p:sp>
      <p:sp>
        <p:nvSpPr>
          <p:cNvPr id="15" name="Cheurón 14">
            <a:extLst>
              <a:ext uri="{FF2B5EF4-FFF2-40B4-BE49-F238E27FC236}">
                <a16:creationId xmlns:a16="http://schemas.microsoft.com/office/drawing/2014/main" id="{F8E0C863-8A22-8342-B33B-73C67D4537CA}"/>
              </a:ext>
            </a:extLst>
          </p:cNvPr>
          <p:cNvSpPr/>
          <p:nvPr/>
        </p:nvSpPr>
        <p:spPr>
          <a:xfrm>
            <a:off x="5663642" y="6044963"/>
            <a:ext cx="206829" cy="169277"/>
          </a:xfrm>
          <a:prstGeom prst="chevron">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ln>
                <a:solidFill>
                  <a:srgbClr val="7030A0"/>
                </a:solidFill>
              </a:ln>
              <a:solidFill>
                <a:srgbClr val="7030A0"/>
              </a:solidFill>
            </a:endParaRPr>
          </a:p>
        </p:txBody>
      </p:sp>
      <p:sp>
        <p:nvSpPr>
          <p:cNvPr id="4" name="CuadroTexto 3">
            <a:extLst>
              <a:ext uri="{FF2B5EF4-FFF2-40B4-BE49-F238E27FC236}">
                <a16:creationId xmlns:a16="http://schemas.microsoft.com/office/drawing/2014/main" id="{FBA900B6-1B65-1A43-8300-EE35FEB326D3}"/>
              </a:ext>
            </a:extLst>
          </p:cNvPr>
          <p:cNvSpPr txBox="1"/>
          <p:nvPr/>
        </p:nvSpPr>
        <p:spPr>
          <a:xfrm>
            <a:off x="4107543" y="5283200"/>
            <a:ext cx="0" cy="0"/>
          </a:xfrm>
          <a:prstGeom prst="rect">
            <a:avLst/>
          </a:prstGeom>
          <a:noFill/>
          <a:ln>
            <a:noFill/>
          </a:ln>
        </p:spPr>
        <p:txBody>
          <a:bodyPr spcFirstLastPara="1" wrap="none" lIns="91425" tIns="45700" rIns="91425" bIns="45700" rtlCol="0" anchor="t" anchorCtr="0">
            <a:noAutofit/>
          </a:bodyPr>
          <a:lstStyle/>
          <a:p>
            <a:pPr algn="l"/>
            <a:endParaRPr lang="es-ES_tradnl" sz="2400" dirty="0"/>
          </a:p>
        </p:txBody>
      </p:sp>
      <p:pic>
        <p:nvPicPr>
          <p:cNvPr id="16" name="Gráfico 15" descr="Cerrar">
            <a:extLst>
              <a:ext uri="{FF2B5EF4-FFF2-40B4-BE49-F238E27FC236}">
                <a16:creationId xmlns:a16="http://schemas.microsoft.com/office/drawing/2014/main" id="{F7868949-4E67-6848-BA87-E45340C60741}"/>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3412428" y="5985536"/>
            <a:ext cx="624110" cy="624110"/>
          </a:xfrm>
          <a:prstGeom prst="rect">
            <a:avLst/>
          </a:prstGeom>
        </p:spPr>
      </p:pic>
    </p:spTree>
    <p:extLst>
      <p:ext uri="{BB962C8B-B14F-4D97-AF65-F5344CB8AC3E}">
        <p14:creationId xmlns:p14="http://schemas.microsoft.com/office/powerpoint/2010/main" val="13070372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973FC3D9-DB3E-5A46-A831-C5443B02C888}"/>
              </a:ext>
            </a:extLst>
          </p:cNvPr>
          <p:cNvSpPr>
            <a:spLocks noGrp="1"/>
          </p:cNvSpPr>
          <p:nvPr>
            <p:ph type="title"/>
          </p:nvPr>
        </p:nvSpPr>
        <p:spPr>
          <a:xfrm>
            <a:off x="1502446" y="212725"/>
            <a:ext cx="4666130" cy="813000"/>
          </a:xfrm>
        </p:spPr>
        <p:txBody>
          <a:bodyPr/>
          <a:lstStyle/>
          <a:p>
            <a:r>
              <a:rPr lang="es-ES_tradnl" dirty="0"/>
              <a:t>Clases y métodos final</a:t>
            </a:r>
          </a:p>
        </p:txBody>
      </p:sp>
      <p:sp>
        <p:nvSpPr>
          <p:cNvPr id="2" name="Rectángulo 1">
            <a:extLst>
              <a:ext uri="{FF2B5EF4-FFF2-40B4-BE49-F238E27FC236}">
                <a16:creationId xmlns:a16="http://schemas.microsoft.com/office/drawing/2014/main" id="{1FB40301-C275-6440-AC08-F7EDC31EF8DC}"/>
              </a:ext>
            </a:extLst>
          </p:cNvPr>
          <p:cNvSpPr/>
          <p:nvPr/>
        </p:nvSpPr>
        <p:spPr>
          <a:xfrm>
            <a:off x="268514" y="1265820"/>
            <a:ext cx="8483600" cy="2308324"/>
          </a:xfrm>
          <a:prstGeom prst="rect">
            <a:avLst/>
          </a:prstGeom>
        </p:spPr>
        <p:txBody>
          <a:bodyPr wrap="square">
            <a:spAutoFit/>
          </a:bodyPr>
          <a:lstStyle/>
          <a:p>
            <a:r>
              <a:rPr lang="es-CL" sz="2400" dirty="0">
                <a:solidFill>
                  <a:schemeClr val="dk1"/>
                </a:solidFill>
                <a:latin typeface="Calibri"/>
                <a:cs typeface="Calibri"/>
              </a:rPr>
              <a:t>Una </a:t>
            </a:r>
            <a:r>
              <a:rPr lang="es-CL" sz="2400" b="1" dirty="0">
                <a:solidFill>
                  <a:schemeClr val="dk1"/>
                </a:solidFill>
                <a:latin typeface="Calibri"/>
                <a:cs typeface="Calibri"/>
              </a:rPr>
              <a:t>clase</a:t>
            </a:r>
            <a:r>
              <a:rPr lang="es-CL" sz="2400" dirty="0">
                <a:solidFill>
                  <a:schemeClr val="dk1"/>
                </a:solidFill>
                <a:latin typeface="Calibri"/>
                <a:cs typeface="Calibri"/>
              </a:rPr>
              <a:t> que se declara como </a:t>
            </a:r>
            <a:r>
              <a:rPr lang="es-CL" sz="2400" b="1" dirty="0">
                <a:solidFill>
                  <a:schemeClr val="dk1"/>
                </a:solidFill>
                <a:latin typeface="Calibri"/>
                <a:cs typeface="Calibri"/>
              </a:rPr>
              <a:t>final</a:t>
            </a:r>
            <a:r>
              <a:rPr lang="es-CL" sz="2400" dirty="0">
                <a:solidFill>
                  <a:schemeClr val="dk1"/>
                </a:solidFill>
                <a:latin typeface="Calibri"/>
                <a:cs typeface="Calibri"/>
              </a:rPr>
              <a:t> </a:t>
            </a:r>
            <a:r>
              <a:rPr lang="es-CL" sz="2400" b="1" dirty="0">
                <a:solidFill>
                  <a:schemeClr val="dk1"/>
                </a:solidFill>
                <a:latin typeface="Calibri"/>
                <a:cs typeface="Calibri"/>
              </a:rPr>
              <a:t>no puede ser una superclase</a:t>
            </a:r>
            <a:r>
              <a:rPr lang="es-CL" sz="2400" dirty="0">
                <a:solidFill>
                  <a:schemeClr val="dk1"/>
                </a:solidFill>
                <a:latin typeface="Calibri"/>
                <a:cs typeface="Calibri"/>
              </a:rPr>
              <a:t>, es decir, </a:t>
            </a:r>
            <a:r>
              <a:rPr lang="es-CL" sz="2400" b="1" dirty="0">
                <a:solidFill>
                  <a:schemeClr val="dk1"/>
                </a:solidFill>
                <a:latin typeface="Calibri"/>
                <a:cs typeface="Calibri"/>
              </a:rPr>
              <a:t>una clase no puede extender a una clase final</a:t>
            </a:r>
            <a:r>
              <a:rPr lang="es-CL" sz="2400" dirty="0">
                <a:solidFill>
                  <a:schemeClr val="dk1"/>
                </a:solidFill>
                <a:latin typeface="Calibri"/>
                <a:cs typeface="Calibri"/>
              </a:rPr>
              <a:t>. Todos los métodos en una clase final son implícitamente final. </a:t>
            </a:r>
          </a:p>
          <a:p>
            <a:pPr algn="just"/>
            <a:endParaRPr lang="es-CL" sz="2400" dirty="0">
              <a:solidFill>
                <a:schemeClr val="dk1"/>
              </a:solidFill>
              <a:latin typeface="Calibri"/>
              <a:cs typeface="Calibri"/>
            </a:endParaRPr>
          </a:p>
          <a:p>
            <a:pPr algn="just"/>
            <a:endParaRPr lang="es-CL" sz="2400" dirty="0">
              <a:solidFill>
                <a:schemeClr val="dk1"/>
              </a:solidFill>
              <a:latin typeface="Calibri"/>
              <a:cs typeface="Calibri"/>
            </a:endParaRPr>
          </a:p>
          <a:p>
            <a:pPr algn="just"/>
            <a:endParaRPr lang="es-CL" sz="2400" dirty="0">
              <a:solidFill>
                <a:schemeClr val="dk1"/>
              </a:solidFill>
              <a:latin typeface="Calibri"/>
              <a:cs typeface="Calibri"/>
            </a:endParaRPr>
          </a:p>
        </p:txBody>
      </p:sp>
      <p:sp>
        <p:nvSpPr>
          <p:cNvPr id="5" name="Rectángulo 4">
            <a:extLst>
              <a:ext uri="{FF2B5EF4-FFF2-40B4-BE49-F238E27FC236}">
                <a16:creationId xmlns:a16="http://schemas.microsoft.com/office/drawing/2014/main" id="{393448A7-4FE5-BE46-ABD8-15C0C1366EE9}"/>
              </a:ext>
            </a:extLst>
          </p:cNvPr>
          <p:cNvSpPr/>
          <p:nvPr/>
        </p:nvSpPr>
        <p:spPr>
          <a:xfrm>
            <a:off x="2645071" y="3028890"/>
            <a:ext cx="3523505" cy="800219"/>
          </a:xfrm>
          <a:prstGeom prst="rect">
            <a:avLst/>
          </a:prstGeom>
          <a:ln w="50800">
            <a:solidFill>
              <a:srgbClr val="92D050"/>
            </a:solidFill>
            <a:prstDash val="sysDot"/>
          </a:ln>
        </p:spPr>
        <p:txBody>
          <a:bodyPr wrap="square">
            <a:spAutoFit/>
          </a:bodyPr>
          <a:lstStyle/>
          <a:p>
            <a:pPr lvl="0" algn="just"/>
            <a:r>
              <a:rPr lang="es-CL" sz="1600" b="1">
                <a:solidFill>
                  <a:schemeClr val="dk1"/>
                </a:solidFill>
                <a:latin typeface="Century Gothic" panose="020B0502020202020204" pitchFamily="34" charset="0"/>
                <a:ea typeface="Calibri"/>
                <a:cs typeface="Calibri"/>
                <a:sym typeface="Calibri"/>
              </a:rPr>
              <a:t>public final class Animal{</a:t>
            </a:r>
          </a:p>
          <a:p>
            <a:pPr lvl="0" algn="just"/>
            <a:r>
              <a:rPr lang="es-CL" sz="1600" b="1">
                <a:solidFill>
                  <a:schemeClr val="dk1"/>
                </a:solidFill>
                <a:latin typeface="Century Gothic" panose="020B0502020202020204" pitchFamily="34" charset="0"/>
                <a:ea typeface="Calibri"/>
                <a:cs typeface="Calibri"/>
                <a:sym typeface="Calibri"/>
              </a:rPr>
              <a:t>}</a:t>
            </a:r>
          </a:p>
          <a:p>
            <a:pPr algn="just"/>
            <a:endParaRPr lang="es-CL">
              <a:latin typeface="Century Gothic" panose="020B0502020202020204" pitchFamily="34" charset="0"/>
            </a:endParaRPr>
          </a:p>
        </p:txBody>
      </p:sp>
      <p:sp>
        <p:nvSpPr>
          <p:cNvPr id="6" name="Rectángulo 5">
            <a:extLst>
              <a:ext uri="{FF2B5EF4-FFF2-40B4-BE49-F238E27FC236}">
                <a16:creationId xmlns:a16="http://schemas.microsoft.com/office/drawing/2014/main" id="{E210161B-19F8-4148-9F28-9E41868DD32F}"/>
              </a:ext>
            </a:extLst>
          </p:cNvPr>
          <p:cNvSpPr/>
          <p:nvPr/>
        </p:nvSpPr>
        <p:spPr>
          <a:xfrm>
            <a:off x="2645071" y="4127087"/>
            <a:ext cx="3523505" cy="800219"/>
          </a:xfrm>
          <a:prstGeom prst="rect">
            <a:avLst/>
          </a:prstGeom>
          <a:ln w="50800">
            <a:solidFill>
              <a:srgbClr val="92D050"/>
            </a:solidFill>
            <a:prstDash val="sysDot"/>
          </a:ln>
        </p:spPr>
        <p:txBody>
          <a:bodyPr wrap="square">
            <a:spAutoFit/>
          </a:bodyPr>
          <a:lstStyle/>
          <a:p>
            <a:pPr lvl="0" algn="just"/>
            <a:r>
              <a:rPr lang="es-CL" sz="1600" b="1">
                <a:solidFill>
                  <a:schemeClr val="dk1"/>
                </a:solidFill>
                <a:latin typeface="Century Gothic" panose="020B0502020202020204" pitchFamily="34" charset="0"/>
                <a:ea typeface="Calibri"/>
                <a:cs typeface="Calibri"/>
                <a:sym typeface="Calibri"/>
              </a:rPr>
              <a:t>public class Pez extends Animal{</a:t>
            </a:r>
          </a:p>
          <a:p>
            <a:pPr lvl="0" algn="just"/>
            <a:r>
              <a:rPr lang="es-CL" sz="1600" b="1">
                <a:solidFill>
                  <a:schemeClr val="dk1"/>
                </a:solidFill>
                <a:latin typeface="Century Gothic" panose="020B0502020202020204" pitchFamily="34" charset="0"/>
                <a:ea typeface="Calibri"/>
                <a:cs typeface="Calibri"/>
                <a:sym typeface="Calibri"/>
              </a:rPr>
              <a:t>}</a:t>
            </a:r>
          </a:p>
          <a:p>
            <a:pPr algn="just"/>
            <a:endParaRPr lang="es-CL">
              <a:latin typeface="Century Gothic" panose="020B0502020202020204" pitchFamily="34" charset="0"/>
            </a:endParaRPr>
          </a:p>
        </p:txBody>
      </p:sp>
      <p:pic>
        <p:nvPicPr>
          <p:cNvPr id="8" name="Gráfico 7" descr="Cerrar">
            <a:extLst>
              <a:ext uri="{FF2B5EF4-FFF2-40B4-BE49-F238E27FC236}">
                <a16:creationId xmlns:a16="http://schemas.microsoft.com/office/drawing/2014/main" id="{519C313E-9F22-8A4F-9A68-ABA47311CDBD}"/>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4477670" y="3988591"/>
            <a:ext cx="624110" cy="624110"/>
          </a:xfrm>
          <a:prstGeom prst="rect">
            <a:avLst/>
          </a:prstGeom>
        </p:spPr>
      </p:pic>
    </p:spTree>
    <p:extLst>
      <p:ext uri="{BB962C8B-B14F-4D97-AF65-F5344CB8AC3E}">
        <p14:creationId xmlns:p14="http://schemas.microsoft.com/office/powerpoint/2010/main" val="10373738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973FC3D9-DB3E-5A46-A831-C5443B02C888}"/>
              </a:ext>
            </a:extLst>
          </p:cNvPr>
          <p:cNvSpPr>
            <a:spLocks noGrp="1"/>
          </p:cNvSpPr>
          <p:nvPr>
            <p:ph type="title"/>
          </p:nvPr>
        </p:nvSpPr>
        <p:spPr>
          <a:xfrm>
            <a:off x="1502446" y="212725"/>
            <a:ext cx="4666130" cy="813000"/>
          </a:xfrm>
        </p:spPr>
        <p:txBody>
          <a:bodyPr/>
          <a:lstStyle/>
          <a:p>
            <a:r>
              <a:rPr lang="es-ES_tradnl" dirty="0"/>
              <a:t>Clases y métodos final</a:t>
            </a:r>
          </a:p>
        </p:txBody>
      </p:sp>
      <p:sp>
        <p:nvSpPr>
          <p:cNvPr id="10" name="Rectángulo 9">
            <a:extLst>
              <a:ext uri="{FF2B5EF4-FFF2-40B4-BE49-F238E27FC236}">
                <a16:creationId xmlns:a16="http://schemas.microsoft.com/office/drawing/2014/main" id="{22007D81-0662-1E4D-ABE1-8F315D4A7404}"/>
              </a:ext>
            </a:extLst>
          </p:cNvPr>
          <p:cNvSpPr/>
          <p:nvPr/>
        </p:nvSpPr>
        <p:spPr>
          <a:xfrm>
            <a:off x="310787" y="1517592"/>
            <a:ext cx="5712642" cy="584775"/>
          </a:xfrm>
          <a:prstGeom prst="rect">
            <a:avLst/>
          </a:prstGeom>
          <a:ln w="50800">
            <a:solidFill>
              <a:srgbClr val="C00000"/>
            </a:solidFill>
            <a:prstDash val="sysDot"/>
          </a:ln>
        </p:spPr>
        <p:txBody>
          <a:bodyPr wrap="square">
            <a:spAutoFit/>
          </a:bodyPr>
          <a:lstStyle/>
          <a:p>
            <a:r>
              <a:rPr lang="es-CL" sz="1600" b="1" dirty="0">
                <a:solidFill>
                  <a:schemeClr val="dk1"/>
                </a:solidFill>
                <a:latin typeface="Century Gothic" panose="020B0502020202020204" pitchFamily="34" charset="0"/>
                <a:cs typeface="Calibri"/>
              </a:rPr>
              <a:t>Tratar de declarar una subclase de una clase final es un error de compilación </a:t>
            </a:r>
          </a:p>
        </p:txBody>
      </p:sp>
      <p:sp>
        <p:nvSpPr>
          <p:cNvPr id="11" name="Rectángulo 10">
            <a:extLst>
              <a:ext uri="{FF2B5EF4-FFF2-40B4-BE49-F238E27FC236}">
                <a16:creationId xmlns:a16="http://schemas.microsoft.com/office/drawing/2014/main" id="{3EE1CF54-BD46-594E-81CB-3BB01F0762B4}"/>
              </a:ext>
            </a:extLst>
          </p:cNvPr>
          <p:cNvSpPr/>
          <p:nvPr/>
        </p:nvSpPr>
        <p:spPr>
          <a:xfrm>
            <a:off x="310787" y="4469081"/>
            <a:ext cx="8473348" cy="1077218"/>
          </a:xfrm>
          <a:prstGeom prst="rect">
            <a:avLst/>
          </a:prstGeom>
          <a:ln w="50800">
            <a:solidFill>
              <a:srgbClr val="92D050"/>
            </a:solidFill>
            <a:prstDash val="sysDot"/>
          </a:ln>
        </p:spPr>
        <p:txBody>
          <a:bodyPr wrap="square">
            <a:spAutoFit/>
          </a:bodyPr>
          <a:lstStyle/>
          <a:p>
            <a:pPr algn="just"/>
            <a:r>
              <a:rPr lang="es-CL" sz="1600" b="1" dirty="0">
                <a:solidFill>
                  <a:schemeClr val="dk1"/>
                </a:solidFill>
                <a:latin typeface="Century Gothic" panose="020B0502020202020204" pitchFamily="34" charset="0"/>
                <a:cs typeface="Calibri"/>
              </a:rPr>
              <a:t>En Java, la mayoría de clases no se declara como final. Esto permite la herencia y el polimorfismo: las características fundamentales de la programación orientada a objetos. Sin embargo, en algunos casos es importante declarar las clases como final, por razones de seguridad</a:t>
            </a:r>
          </a:p>
        </p:txBody>
      </p:sp>
      <p:pic>
        <p:nvPicPr>
          <p:cNvPr id="12" name="Imagen 11">
            <a:extLst>
              <a:ext uri="{FF2B5EF4-FFF2-40B4-BE49-F238E27FC236}">
                <a16:creationId xmlns:a16="http://schemas.microsoft.com/office/drawing/2014/main" id="{6070DDD1-1785-114A-B252-1C5B3045B9E3}"/>
              </a:ext>
            </a:extLst>
          </p:cNvPr>
          <p:cNvPicPr>
            <a:picLocks noChangeAspect="1"/>
          </p:cNvPicPr>
          <p:nvPr/>
        </p:nvPicPr>
        <p:blipFill>
          <a:blip r:embed="rId2"/>
          <a:stretch>
            <a:fillRect/>
          </a:stretch>
        </p:blipFill>
        <p:spPr>
          <a:xfrm>
            <a:off x="6465498" y="1685168"/>
            <a:ext cx="1662501" cy="1493842"/>
          </a:xfrm>
          <a:prstGeom prst="rect">
            <a:avLst/>
          </a:prstGeom>
          <a:effectLst>
            <a:softEdge rad="241300"/>
          </a:effectLst>
        </p:spPr>
      </p:pic>
      <p:cxnSp>
        <p:nvCxnSpPr>
          <p:cNvPr id="4" name="Conector recto 3">
            <a:extLst>
              <a:ext uri="{FF2B5EF4-FFF2-40B4-BE49-F238E27FC236}">
                <a16:creationId xmlns:a16="http://schemas.microsoft.com/office/drawing/2014/main" id="{6F3244AF-98E0-264B-B7BA-B51BD21070E6}"/>
              </a:ext>
            </a:extLst>
          </p:cNvPr>
          <p:cNvCxnSpPr/>
          <p:nvPr/>
        </p:nvCxnSpPr>
        <p:spPr>
          <a:xfrm>
            <a:off x="310787" y="3701944"/>
            <a:ext cx="8266208" cy="0"/>
          </a:xfrm>
          <a:prstGeom prst="line">
            <a:avLst/>
          </a:prstGeom>
          <a:ln w="44450">
            <a:solidFill>
              <a:schemeClr val="tx1">
                <a:lumMod val="50000"/>
                <a:lumOff val="50000"/>
              </a:schemeClr>
            </a:solidFill>
            <a:prstDash val="sysDot"/>
          </a:ln>
          <a:effectLst>
            <a:softEdge rad="12700"/>
          </a:effectLst>
        </p:spPr>
        <p:style>
          <a:lnRef idx="1">
            <a:schemeClr val="accent1"/>
          </a:lnRef>
          <a:fillRef idx="0">
            <a:schemeClr val="accent1"/>
          </a:fillRef>
          <a:effectRef idx="0">
            <a:schemeClr val="accent1"/>
          </a:effectRef>
          <a:fontRef idx="minor">
            <a:schemeClr val="tx1"/>
          </a:fontRef>
        </p:style>
      </p:cxnSp>
      <p:sp>
        <p:nvSpPr>
          <p:cNvPr id="9" name="Rectángulo 8">
            <a:extLst>
              <a:ext uri="{FF2B5EF4-FFF2-40B4-BE49-F238E27FC236}">
                <a16:creationId xmlns:a16="http://schemas.microsoft.com/office/drawing/2014/main" id="{2BE232FD-CFA4-D64A-9F3F-9F1000BA9D9F}"/>
              </a:ext>
            </a:extLst>
          </p:cNvPr>
          <p:cNvSpPr/>
          <p:nvPr/>
        </p:nvSpPr>
        <p:spPr>
          <a:xfrm>
            <a:off x="310787" y="2594235"/>
            <a:ext cx="5712642" cy="584775"/>
          </a:xfrm>
          <a:prstGeom prst="rect">
            <a:avLst/>
          </a:prstGeom>
          <a:ln w="50800">
            <a:solidFill>
              <a:srgbClr val="C00000"/>
            </a:solidFill>
            <a:prstDash val="sysDot"/>
          </a:ln>
        </p:spPr>
        <p:txBody>
          <a:bodyPr wrap="square">
            <a:spAutoFit/>
          </a:bodyPr>
          <a:lstStyle/>
          <a:p>
            <a:pPr algn="just"/>
            <a:r>
              <a:rPr lang="es-CL" sz="1600" b="1" dirty="0">
                <a:solidFill>
                  <a:schemeClr val="dk1"/>
                </a:solidFill>
                <a:latin typeface="Century Gothic" panose="020B0502020202020204" pitchFamily="34" charset="0"/>
                <a:cs typeface="Calibri"/>
              </a:rPr>
              <a:t>Tratar de sobreescribir un método final es un error de compilación </a:t>
            </a:r>
          </a:p>
        </p:txBody>
      </p:sp>
    </p:spTree>
    <p:extLst>
      <p:ext uri="{BB962C8B-B14F-4D97-AF65-F5344CB8AC3E}">
        <p14:creationId xmlns:p14="http://schemas.microsoft.com/office/powerpoint/2010/main" val="1554189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30EC2B10-4E42-5B44-BF9E-00271244E79F}"/>
              </a:ext>
            </a:extLst>
          </p:cNvPr>
          <p:cNvSpPr>
            <a:spLocks noGrp="1"/>
          </p:cNvSpPr>
          <p:nvPr>
            <p:ph type="body" idx="1"/>
          </p:nvPr>
        </p:nvSpPr>
        <p:spPr/>
        <p:txBody>
          <a:bodyPr/>
          <a:lstStyle/>
          <a:p>
            <a:pPr marL="50800" indent="0" algn="just">
              <a:buNone/>
            </a:pPr>
            <a:r>
              <a:rPr lang="es-ES_tradnl" dirty="0">
                <a:solidFill>
                  <a:schemeClr val="dk1"/>
                </a:solidFill>
                <a:latin typeface="Calibri"/>
                <a:cs typeface="Calibri"/>
                <a:sym typeface="Arial"/>
              </a:rPr>
              <a:t>Las </a:t>
            </a:r>
            <a:r>
              <a:rPr lang="es-ES_tradnl" b="1" dirty="0">
                <a:solidFill>
                  <a:schemeClr val="dk1"/>
                </a:solidFill>
                <a:latin typeface="Calibri"/>
                <a:cs typeface="Calibri"/>
                <a:sym typeface="Arial"/>
              </a:rPr>
              <a:t>interfaces</a:t>
            </a:r>
            <a:r>
              <a:rPr lang="es-ES_tradnl" dirty="0">
                <a:solidFill>
                  <a:schemeClr val="dk1"/>
                </a:solidFill>
                <a:latin typeface="Calibri"/>
                <a:cs typeface="Calibri"/>
                <a:sym typeface="Arial"/>
              </a:rPr>
              <a:t> </a:t>
            </a:r>
            <a:r>
              <a:rPr lang="es-CL" dirty="0">
                <a:solidFill>
                  <a:schemeClr val="dk1"/>
                </a:solidFill>
                <a:latin typeface="Calibri"/>
                <a:cs typeface="Calibri"/>
                <a:sym typeface="Arial"/>
              </a:rPr>
              <a:t>ofrecen una herramienta donde </a:t>
            </a:r>
            <a:r>
              <a:rPr lang="es-CL" b="1" dirty="0">
                <a:solidFill>
                  <a:schemeClr val="dk1"/>
                </a:solidFill>
                <a:latin typeface="Calibri"/>
                <a:cs typeface="Calibri"/>
                <a:sym typeface="Arial"/>
              </a:rPr>
              <a:t>clases no relacionadas implementen un conjunto de métodos comunes</a:t>
            </a:r>
            <a:r>
              <a:rPr lang="es-CL" dirty="0">
                <a:solidFill>
                  <a:schemeClr val="dk1"/>
                </a:solidFill>
                <a:latin typeface="Calibri"/>
                <a:cs typeface="Calibri"/>
                <a:sym typeface="Arial"/>
              </a:rPr>
              <a:t>.</a:t>
            </a:r>
          </a:p>
          <a:p>
            <a:pPr marL="50800" indent="0" algn="just">
              <a:buNone/>
            </a:pPr>
            <a:endParaRPr lang="es-CL" dirty="0">
              <a:solidFill>
                <a:schemeClr val="dk1"/>
              </a:solidFill>
              <a:latin typeface="Calibri"/>
              <a:cs typeface="Calibri"/>
            </a:endParaRPr>
          </a:p>
          <a:p>
            <a:pPr marL="50800" indent="0" algn="just">
              <a:buNone/>
            </a:pPr>
            <a:endParaRPr lang="es-CL" dirty="0">
              <a:solidFill>
                <a:schemeClr val="dk1"/>
              </a:solidFill>
              <a:latin typeface="Calibri"/>
              <a:cs typeface="Calibri"/>
            </a:endParaRPr>
          </a:p>
          <a:p>
            <a:pPr marL="50800" indent="0" algn="just">
              <a:buNone/>
            </a:pPr>
            <a:endParaRPr lang="es-CL" dirty="0">
              <a:solidFill>
                <a:schemeClr val="dk1"/>
              </a:solidFill>
              <a:latin typeface="Calibri"/>
              <a:cs typeface="Calibri"/>
            </a:endParaRPr>
          </a:p>
          <a:p>
            <a:pPr marL="50800" indent="0" algn="just">
              <a:buNone/>
            </a:pPr>
            <a:endParaRPr lang="es-CL" dirty="0">
              <a:solidFill>
                <a:schemeClr val="dk1"/>
              </a:solidFill>
              <a:latin typeface="Calibri"/>
              <a:cs typeface="Calibri"/>
            </a:endParaRPr>
          </a:p>
          <a:p>
            <a:pPr marL="50800" indent="0" algn="just">
              <a:buNone/>
            </a:pPr>
            <a:endParaRPr lang="es-CL" dirty="0">
              <a:solidFill>
                <a:schemeClr val="dk1"/>
              </a:solidFill>
              <a:latin typeface="Calibri"/>
              <a:cs typeface="Calibri"/>
            </a:endParaRPr>
          </a:p>
          <a:p>
            <a:pPr marL="50800" indent="0" algn="just">
              <a:buNone/>
            </a:pPr>
            <a:endParaRPr lang="es-CL" dirty="0">
              <a:solidFill>
                <a:schemeClr val="dk1"/>
              </a:solidFill>
              <a:latin typeface="Calibri"/>
              <a:cs typeface="Calibri"/>
            </a:endParaRPr>
          </a:p>
          <a:p>
            <a:pPr marL="50800" indent="0" algn="just">
              <a:buNone/>
            </a:pPr>
            <a:endParaRPr lang="es-CL" dirty="0">
              <a:solidFill>
                <a:schemeClr val="dk1"/>
              </a:solidFill>
              <a:latin typeface="Calibri"/>
              <a:cs typeface="Calibri"/>
            </a:endParaRPr>
          </a:p>
          <a:p>
            <a:pPr marL="50800" indent="0" algn="just">
              <a:buNone/>
            </a:pPr>
            <a:r>
              <a:rPr lang="es-CL" dirty="0">
                <a:solidFill>
                  <a:schemeClr val="dk1"/>
                </a:solidFill>
                <a:latin typeface="Calibri"/>
                <a:cs typeface="Calibri"/>
              </a:rPr>
              <a:t>La interfaz </a:t>
            </a:r>
            <a:r>
              <a:rPr lang="es-CL" b="1" dirty="0">
                <a:solidFill>
                  <a:schemeClr val="dk1"/>
                </a:solidFill>
                <a:latin typeface="Calibri"/>
                <a:cs typeface="Calibri"/>
              </a:rPr>
              <a:t>especifica qué operaciones hay que implementar, pero no especifica cómo</a:t>
            </a:r>
            <a:r>
              <a:rPr lang="es-CL" dirty="0">
                <a:solidFill>
                  <a:schemeClr val="dk1"/>
                </a:solidFill>
                <a:latin typeface="Calibri"/>
                <a:cs typeface="Calibri"/>
              </a:rPr>
              <a:t> deben realizarse las operaciones. </a:t>
            </a:r>
          </a:p>
          <a:p>
            <a:pPr marL="50800" indent="0" algn="just">
              <a:buNone/>
            </a:pPr>
            <a:endParaRPr lang="es-CL" dirty="0">
              <a:solidFill>
                <a:schemeClr val="dk1"/>
              </a:solidFill>
              <a:latin typeface="Calibri"/>
              <a:cs typeface="Calibri"/>
            </a:endParaRPr>
          </a:p>
          <a:p>
            <a:pPr marL="50800" indent="0" algn="just">
              <a:buNone/>
            </a:pPr>
            <a:endParaRPr lang="es-CL" dirty="0">
              <a:solidFill>
                <a:schemeClr val="dk1"/>
              </a:solidFill>
              <a:latin typeface="Calibri"/>
              <a:cs typeface="Calibri"/>
            </a:endParaRPr>
          </a:p>
          <a:p>
            <a:pPr marL="50800" indent="0" algn="just">
              <a:buNone/>
            </a:pPr>
            <a:endParaRPr lang="es-CL" dirty="0">
              <a:solidFill>
                <a:schemeClr val="dk1"/>
              </a:solidFill>
              <a:latin typeface="Calibri"/>
              <a:cs typeface="Calibri"/>
            </a:endParaRPr>
          </a:p>
          <a:p>
            <a:pPr marL="50800" indent="0" algn="just">
              <a:buNone/>
            </a:pPr>
            <a:endParaRPr lang="es-CL" dirty="0">
              <a:solidFill>
                <a:schemeClr val="dk1"/>
              </a:solidFill>
              <a:latin typeface="Calibri"/>
              <a:cs typeface="Calibri"/>
            </a:endParaRPr>
          </a:p>
          <a:p>
            <a:pPr marL="50800" indent="0" algn="just">
              <a:buNone/>
            </a:pPr>
            <a:r>
              <a:rPr lang="es-CL" dirty="0">
                <a:solidFill>
                  <a:schemeClr val="dk1"/>
                </a:solidFill>
                <a:latin typeface="Calibri"/>
                <a:cs typeface="Calibri"/>
              </a:rPr>
              <a:t>. </a:t>
            </a:r>
          </a:p>
          <a:p>
            <a:pPr marL="50800" indent="0" algn="just">
              <a:buNone/>
            </a:pPr>
            <a:endParaRPr lang="es-CL" dirty="0">
              <a:solidFill>
                <a:schemeClr val="dk1"/>
              </a:solidFill>
              <a:latin typeface="Calibri"/>
              <a:cs typeface="Calibri"/>
            </a:endParaRPr>
          </a:p>
          <a:p>
            <a:pPr marL="50800" indent="0" algn="just">
              <a:buNone/>
            </a:pPr>
            <a:endParaRPr lang="es-CL" dirty="0"/>
          </a:p>
          <a:p>
            <a:pPr marL="50800" indent="0" algn="just">
              <a:buNone/>
            </a:pPr>
            <a:endParaRPr lang="es-CL" dirty="0">
              <a:solidFill>
                <a:schemeClr val="dk1"/>
              </a:solidFill>
              <a:latin typeface="Calibri"/>
              <a:cs typeface="Calibri"/>
              <a:sym typeface="Arial"/>
            </a:endParaRPr>
          </a:p>
          <a:p>
            <a:pPr marL="50800" indent="0" algn="just">
              <a:buNone/>
            </a:pPr>
            <a:endParaRPr lang="es-ES_tradnl" dirty="0"/>
          </a:p>
        </p:txBody>
      </p:sp>
      <p:sp>
        <p:nvSpPr>
          <p:cNvPr id="3" name="Título 2">
            <a:extLst>
              <a:ext uri="{FF2B5EF4-FFF2-40B4-BE49-F238E27FC236}">
                <a16:creationId xmlns:a16="http://schemas.microsoft.com/office/drawing/2014/main" id="{B0F6A325-2838-5D43-90F0-38DAA312D561}"/>
              </a:ext>
            </a:extLst>
          </p:cNvPr>
          <p:cNvSpPr>
            <a:spLocks noGrp="1"/>
          </p:cNvSpPr>
          <p:nvPr>
            <p:ph type="title"/>
          </p:nvPr>
        </p:nvSpPr>
        <p:spPr/>
        <p:txBody>
          <a:bodyPr/>
          <a:lstStyle/>
          <a:p>
            <a:r>
              <a:rPr lang="es-ES_tradnl" dirty="0"/>
              <a:t>Interface</a:t>
            </a:r>
          </a:p>
        </p:txBody>
      </p:sp>
      <p:pic>
        <p:nvPicPr>
          <p:cNvPr id="8" name="Imagen 7">
            <a:extLst>
              <a:ext uri="{FF2B5EF4-FFF2-40B4-BE49-F238E27FC236}">
                <a16:creationId xmlns:a16="http://schemas.microsoft.com/office/drawing/2014/main" id="{6449B270-18AE-864A-A43D-3AA7E69CD44F}"/>
              </a:ext>
            </a:extLst>
          </p:cNvPr>
          <p:cNvPicPr>
            <a:picLocks noChangeAspect="1"/>
          </p:cNvPicPr>
          <p:nvPr/>
        </p:nvPicPr>
        <p:blipFill>
          <a:blip r:embed="rId2"/>
          <a:stretch>
            <a:fillRect/>
          </a:stretch>
        </p:blipFill>
        <p:spPr>
          <a:xfrm>
            <a:off x="2278432" y="2320649"/>
            <a:ext cx="4587135" cy="2817407"/>
          </a:xfrm>
          <a:prstGeom prst="rect">
            <a:avLst/>
          </a:prstGeom>
        </p:spPr>
      </p:pic>
    </p:spTree>
    <p:extLst>
      <p:ext uri="{BB962C8B-B14F-4D97-AF65-F5344CB8AC3E}">
        <p14:creationId xmlns:p14="http://schemas.microsoft.com/office/powerpoint/2010/main" val="20024937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30EC2B10-4E42-5B44-BF9E-00271244E79F}"/>
              </a:ext>
            </a:extLst>
          </p:cNvPr>
          <p:cNvSpPr>
            <a:spLocks noGrp="1"/>
          </p:cNvSpPr>
          <p:nvPr>
            <p:ph type="body" idx="1"/>
          </p:nvPr>
        </p:nvSpPr>
        <p:spPr/>
        <p:txBody>
          <a:bodyPr/>
          <a:lstStyle/>
          <a:p>
            <a:pPr marL="50800" indent="0" algn="just">
              <a:buNone/>
            </a:pPr>
            <a:r>
              <a:rPr lang="es-CL" dirty="0">
                <a:solidFill>
                  <a:schemeClr val="dk1"/>
                </a:solidFill>
                <a:latin typeface="Calibri"/>
                <a:cs typeface="Calibri"/>
              </a:rPr>
              <a:t>La </a:t>
            </a:r>
            <a:r>
              <a:rPr lang="es-CL" b="1" dirty="0">
                <a:solidFill>
                  <a:schemeClr val="dk1"/>
                </a:solidFill>
                <a:latin typeface="Calibri"/>
                <a:cs typeface="Calibri"/>
              </a:rPr>
              <a:t>declaración</a:t>
            </a:r>
            <a:r>
              <a:rPr lang="es-CL" dirty="0">
                <a:solidFill>
                  <a:schemeClr val="dk1"/>
                </a:solidFill>
                <a:latin typeface="Calibri"/>
                <a:cs typeface="Calibri"/>
              </a:rPr>
              <a:t> de una </a:t>
            </a:r>
            <a:r>
              <a:rPr lang="es-CL" b="1" dirty="0">
                <a:solidFill>
                  <a:schemeClr val="dk1"/>
                </a:solidFill>
                <a:latin typeface="Calibri"/>
                <a:cs typeface="Calibri"/>
              </a:rPr>
              <a:t>interfaz</a:t>
            </a:r>
            <a:r>
              <a:rPr lang="es-CL" dirty="0">
                <a:solidFill>
                  <a:schemeClr val="dk1"/>
                </a:solidFill>
                <a:latin typeface="Calibri"/>
                <a:cs typeface="Calibri"/>
              </a:rPr>
              <a:t> empieza con la palabra clave </a:t>
            </a:r>
            <a:r>
              <a:rPr lang="es-CL" b="1" dirty="0">
                <a:solidFill>
                  <a:schemeClr val="dk1"/>
                </a:solidFill>
                <a:latin typeface="Calibri"/>
                <a:cs typeface="Calibri"/>
              </a:rPr>
              <a:t>interface</a:t>
            </a:r>
            <a:r>
              <a:rPr lang="es-CL" dirty="0">
                <a:solidFill>
                  <a:schemeClr val="dk1"/>
                </a:solidFill>
                <a:latin typeface="Calibri"/>
                <a:cs typeface="Calibri"/>
              </a:rPr>
              <a:t> y sólo </a:t>
            </a:r>
            <a:r>
              <a:rPr lang="es-CL" b="1" dirty="0">
                <a:solidFill>
                  <a:schemeClr val="dk1"/>
                </a:solidFill>
                <a:latin typeface="Calibri"/>
                <a:cs typeface="Calibri"/>
              </a:rPr>
              <a:t>puede contener constantes y métodos abstract</a:t>
            </a:r>
            <a:r>
              <a:rPr lang="es-CL" dirty="0">
                <a:solidFill>
                  <a:schemeClr val="dk1"/>
                </a:solidFill>
                <a:latin typeface="Calibri"/>
                <a:cs typeface="Calibri"/>
              </a:rPr>
              <a:t>. </a:t>
            </a:r>
          </a:p>
          <a:p>
            <a:pPr marL="50800" indent="0" algn="just">
              <a:buNone/>
            </a:pPr>
            <a:endParaRPr lang="es-CL" dirty="0">
              <a:solidFill>
                <a:schemeClr val="dk1"/>
              </a:solidFill>
              <a:latin typeface="Calibri"/>
              <a:cs typeface="Calibri"/>
            </a:endParaRPr>
          </a:p>
          <a:p>
            <a:pPr marL="50800" indent="0" algn="just">
              <a:buNone/>
            </a:pPr>
            <a:endParaRPr lang="es-CL" dirty="0">
              <a:solidFill>
                <a:schemeClr val="dk1"/>
              </a:solidFill>
              <a:latin typeface="Calibri"/>
              <a:cs typeface="Calibri"/>
            </a:endParaRPr>
          </a:p>
          <a:p>
            <a:pPr marL="50800" indent="0" algn="just">
              <a:buNone/>
            </a:pPr>
            <a:endParaRPr lang="es-CL" dirty="0">
              <a:solidFill>
                <a:schemeClr val="dk1"/>
              </a:solidFill>
              <a:latin typeface="Calibri"/>
              <a:cs typeface="Calibri"/>
            </a:endParaRPr>
          </a:p>
          <a:p>
            <a:pPr marL="50800" indent="0" algn="just">
              <a:buNone/>
            </a:pPr>
            <a:endParaRPr lang="es-CL" dirty="0">
              <a:solidFill>
                <a:schemeClr val="dk1"/>
              </a:solidFill>
              <a:latin typeface="Calibri"/>
              <a:cs typeface="Calibri"/>
            </a:endParaRPr>
          </a:p>
          <a:p>
            <a:pPr marL="50800" indent="0" algn="just">
              <a:buNone/>
            </a:pPr>
            <a:r>
              <a:rPr lang="es-CL" dirty="0">
                <a:solidFill>
                  <a:schemeClr val="dk1"/>
                </a:solidFill>
                <a:latin typeface="Calibri"/>
                <a:cs typeface="Calibri"/>
              </a:rPr>
              <a:t>. </a:t>
            </a:r>
          </a:p>
          <a:p>
            <a:pPr marL="50800" indent="0" algn="just">
              <a:buNone/>
            </a:pPr>
            <a:endParaRPr lang="es-CL" dirty="0">
              <a:solidFill>
                <a:schemeClr val="dk1"/>
              </a:solidFill>
              <a:latin typeface="Calibri"/>
              <a:cs typeface="Calibri"/>
            </a:endParaRPr>
          </a:p>
          <a:p>
            <a:pPr marL="50800" indent="0" algn="just">
              <a:buNone/>
            </a:pPr>
            <a:endParaRPr lang="es-CL" dirty="0"/>
          </a:p>
          <a:p>
            <a:pPr marL="50800" indent="0" algn="just">
              <a:buNone/>
            </a:pPr>
            <a:endParaRPr lang="es-CL" dirty="0">
              <a:solidFill>
                <a:schemeClr val="dk1"/>
              </a:solidFill>
              <a:latin typeface="Calibri"/>
              <a:cs typeface="Calibri"/>
              <a:sym typeface="Arial"/>
            </a:endParaRPr>
          </a:p>
          <a:p>
            <a:pPr marL="50800" indent="0" algn="just">
              <a:buNone/>
            </a:pPr>
            <a:endParaRPr lang="es-ES_tradnl" dirty="0"/>
          </a:p>
        </p:txBody>
      </p:sp>
      <p:sp>
        <p:nvSpPr>
          <p:cNvPr id="3" name="Título 2">
            <a:extLst>
              <a:ext uri="{FF2B5EF4-FFF2-40B4-BE49-F238E27FC236}">
                <a16:creationId xmlns:a16="http://schemas.microsoft.com/office/drawing/2014/main" id="{B0F6A325-2838-5D43-90F0-38DAA312D561}"/>
              </a:ext>
            </a:extLst>
          </p:cNvPr>
          <p:cNvSpPr>
            <a:spLocks noGrp="1"/>
          </p:cNvSpPr>
          <p:nvPr>
            <p:ph type="title"/>
          </p:nvPr>
        </p:nvSpPr>
        <p:spPr/>
        <p:txBody>
          <a:bodyPr/>
          <a:lstStyle/>
          <a:p>
            <a:r>
              <a:rPr lang="es-ES_tradnl" dirty="0"/>
              <a:t>Interface</a:t>
            </a:r>
          </a:p>
        </p:txBody>
      </p:sp>
      <p:sp>
        <p:nvSpPr>
          <p:cNvPr id="4" name="Rectángulo 3">
            <a:extLst>
              <a:ext uri="{FF2B5EF4-FFF2-40B4-BE49-F238E27FC236}">
                <a16:creationId xmlns:a16="http://schemas.microsoft.com/office/drawing/2014/main" id="{F72ECE95-A066-5F42-B2EC-B0944131709F}"/>
              </a:ext>
            </a:extLst>
          </p:cNvPr>
          <p:cNvSpPr/>
          <p:nvPr/>
        </p:nvSpPr>
        <p:spPr>
          <a:xfrm>
            <a:off x="2823812" y="2449661"/>
            <a:ext cx="3496373" cy="1077218"/>
          </a:xfrm>
          <a:prstGeom prst="rect">
            <a:avLst/>
          </a:prstGeom>
          <a:ln w="50800">
            <a:solidFill>
              <a:srgbClr val="92D050"/>
            </a:solidFill>
            <a:prstDash val="sysDot"/>
          </a:ln>
        </p:spPr>
        <p:txBody>
          <a:bodyPr wrap="square">
            <a:spAutoFit/>
          </a:bodyPr>
          <a:lstStyle/>
          <a:p>
            <a:r>
              <a:rPr lang="es-CL" sz="1600" b="1">
                <a:solidFill>
                  <a:schemeClr val="dk1"/>
                </a:solidFill>
                <a:latin typeface="Century Gothic" panose="020B0502020202020204" pitchFamily="34" charset="0"/>
                <a:cs typeface="Calibri"/>
              </a:rPr>
              <a:t>public interface PorPagar{</a:t>
            </a:r>
          </a:p>
          <a:p>
            <a:r>
              <a:rPr lang="es-CL" sz="1600" b="1">
                <a:solidFill>
                  <a:schemeClr val="dk1"/>
                </a:solidFill>
                <a:latin typeface="Century Gothic" panose="020B0502020202020204" pitchFamily="34" charset="0"/>
                <a:cs typeface="Calibri"/>
              </a:rPr>
              <a:t>      // constantes</a:t>
            </a:r>
          </a:p>
          <a:p>
            <a:r>
              <a:rPr lang="es-CL" sz="1600" b="1">
                <a:solidFill>
                  <a:schemeClr val="dk1"/>
                </a:solidFill>
                <a:latin typeface="Century Gothic" panose="020B0502020202020204" pitchFamily="34" charset="0"/>
                <a:cs typeface="Calibri"/>
              </a:rPr>
              <a:t>      // métodos abstractos</a:t>
            </a:r>
          </a:p>
          <a:p>
            <a:r>
              <a:rPr lang="es-CL" sz="1600" b="1">
                <a:solidFill>
                  <a:schemeClr val="dk1"/>
                </a:solidFill>
                <a:latin typeface="Century Gothic" panose="020B0502020202020204" pitchFamily="34" charset="0"/>
                <a:cs typeface="Calibri"/>
              </a:rPr>
              <a:t>}</a:t>
            </a:r>
          </a:p>
        </p:txBody>
      </p:sp>
      <p:sp>
        <p:nvSpPr>
          <p:cNvPr id="7" name="Rectángulo 6">
            <a:extLst>
              <a:ext uri="{FF2B5EF4-FFF2-40B4-BE49-F238E27FC236}">
                <a16:creationId xmlns:a16="http://schemas.microsoft.com/office/drawing/2014/main" id="{40ABC8B9-6FAC-A547-9ABC-E46862B4FE7E}"/>
              </a:ext>
            </a:extLst>
          </p:cNvPr>
          <p:cNvSpPr/>
          <p:nvPr/>
        </p:nvSpPr>
        <p:spPr>
          <a:xfrm>
            <a:off x="294149" y="3447706"/>
            <a:ext cx="8555700" cy="1569660"/>
          </a:xfrm>
          <a:prstGeom prst="rect">
            <a:avLst/>
          </a:prstGeom>
        </p:spPr>
        <p:txBody>
          <a:bodyPr wrap="square">
            <a:spAutoFit/>
          </a:bodyPr>
          <a:lstStyle/>
          <a:p>
            <a:pPr marL="50800" indent="0" algn="just">
              <a:buNone/>
            </a:pPr>
            <a:endParaRPr lang="es-CL" sz="2400">
              <a:solidFill>
                <a:schemeClr val="dk1"/>
              </a:solidFill>
              <a:latin typeface="Calibri"/>
              <a:cs typeface="Calibri"/>
              <a:sym typeface="Franklin Gothic"/>
            </a:endParaRPr>
          </a:p>
          <a:p>
            <a:pPr marL="50800" indent="0" algn="just">
              <a:buNone/>
            </a:pPr>
            <a:r>
              <a:rPr lang="es-CL" sz="2400">
                <a:solidFill>
                  <a:schemeClr val="dk1"/>
                </a:solidFill>
                <a:latin typeface="Calibri"/>
                <a:cs typeface="Calibri"/>
                <a:sym typeface="Franklin Gothic"/>
              </a:rPr>
              <a:t>Todos los métodos que se declaran en una interfaz son public abstract de manera implícita, y todos los campos son implícitamente public, static y final: </a:t>
            </a:r>
          </a:p>
        </p:txBody>
      </p:sp>
    </p:spTree>
    <p:extLst>
      <p:ext uri="{BB962C8B-B14F-4D97-AF65-F5344CB8AC3E}">
        <p14:creationId xmlns:p14="http://schemas.microsoft.com/office/powerpoint/2010/main" val="39510442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30EC2B10-4E42-5B44-BF9E-00271244E79F}"/>
              </a:ext>
            </a:extLst>
          </p:cNvPr>
          <p:cNvSpPr>
            <a:spLocks noGrp="1"/>
          </p:cNvSpPr>
          <p:nvPr>
            <p:ph type="body" idx="1"/>
          </p:nvPr>
        </p:nvSpPr>
        <p:spPr/>
        <p:txBody>
          <a:bodyPr/>
          <a:lstStyle/>
          <a:p>
            <a:pPr marL="50800" indent="0" algn="just">
              <a:buNone/>
            </a:pPr>
            <a:endParaRPr lang="es-CL">
              <a:solidFill>
                <a:schemeClr val="dk1"/>
              </a:solidFill>
              <a:latin typeface="Calibri"/>
              <a:cs typeface="Calibri"/>
            </a:endParaRPr>
          </a:p>
          <a:p>
            <a:pPr marL="50800" indent="0" algn="just">
              <a:buNone/>
            </a:pPr>
            <a:endParaRPr lang="es-CL"/>
          </a:p>
          <a:p>
            <a:pPr marL="50800" indent="0" algn="just">
              <a:buNone/>
            </a:pPr>
            <a:endParaRPr lang="es-CL">
              <a:solidFill>
                <a:schemeClr val="dk1"/>
              </a:solidFill>
              <a:latin typeface="Calibri"/>
              <a:cs typeface="Calibri"/>
              <a:sym typeface="Arial"/>
            </a:endParaRPr>
          </a:p>
          <a:p>
            <a:pPr marL="50800" indent="0" algn="just">
              <a:buNone/>
            </a:pPr>
            <a:endParaRPr lang="es-ES_tradnl" dirty="0"/>
          </a:p>
        </p:txBody>
      </p:sp>
      <p:sp>
        <p:nvSpPr>
          <p:cNvPr id="3" name="Título 2">
            <a:extLst>
              <a:ext uri="{FF2B5EF4-FFF2-40B4-BE49-F238E27FC236}">
                <a16:creationId xmlns:a16="http://schemas.microsoft.com/office/drawing/2014/main" id="{B0F6A325-2838-5D43-90F0-38DAA312D561}"/>
              </a:ext>
            </a:extLst>
          </p:cNvPr>
          <p:cNvSpPr>
            <a:spLocks noGrp="1"/>
          </p:cNvSpPr>
          <p:nvPr>
            <p:ph type="title"/>
          </p:nvPr>
        </p:nvSpPr>
        <p:spPr/>
        <p:txBody>
          <a:bodyPr/>
          <a:lstStyle/>
          <a:p>
            <a:r>
              <a:rPr lang="es-ES_tradnl" dirty="0"/>
              <a:t>Interface</a:t>
            </a:r>
          </a:p>
        </p:txBody>
      </p:sp>
      <p:sp>
        <p:nvSpPr>
          <p:cNvPr id="5" name="Rectángulo 4">
            <a:extLst>
              <a:ext uri="{FF2B5EF4-FFF2-40B4-BE49-F238E27FC236}">
                <a16:creationId xmlns:a16="http://schemas.microsoft.com/office/drawing/2014/main" id="{6FF37E83-3FEB-CF49-8F19-2D64E8F5CC8E}"/>
              </a:ext>
            </a:extLst>
          </p:cNvPr>
          <p:cNvSpPr/>
          <p:nvPr/>
        </p:nvSpPr>
        <p:spPr>
          <a:xfrm>
            <a:off x="3027797" y="1603738"/>
            <a:ext cx="3496373" cy="1077218"/>
          </a:xfrm>
          <a:prstGeom prst="rect">
            <a:avLst/>
          </a:prstGeom>
          <a:ln w="50800">
            <a:solidFill>
              <a:srgbClr val="92D050"/>
            </a:solidFill>
            <a:prstDash val="sysDot"/>
          </a:ln>
        </p:spPr>
        <p:txBody>
          <a:bodyPr wrap="square">
            <a:spAutoFit/>
          </a:bodyPr>
          <a:lstStyle/>
          <a:p>
            <a:r>
              <a:rPr lang="es-CL" sz="1600" b="1">
                <a:solidFill>
                  <a:schemeClr val="dk1"/>
                </a:solidFill>
                <a:latin typeface="Century Gothic" panose="020B0502020202020204" pitchFamily="34" charset="0"/>
                <a:cs typeface="Calibri"/>
              </a:rPr>
              <a:t>public interface PorPagar{</a:t>
            </a:r>
          </a:p>
          <a:p>
            <a:r>
              <a:rPr lang="es-CL" sz="1600" b="1">
                <a:solidFill>
                  <a:schemeClr val="dk1"/>
                </a:solidFill>
                <a:latin typeface="Century Gothic" panose="020B0502020202020204" pitchFamily="34" charset="0"/>
                <a:cs typeface="Calibri"/>
              </a:rPr>
              <a:t>      IVA = 0.19</a:t>
            </a:r>
          </a:p>
          <a:p>
            <a:r>
              <a:rPr lang="es-CL" sz="1600" b="1">
                <a:solidFill>
                  <a:schemeClr val="dk1"/>
                </a:solidFill>
                <a:latin typeface="Century Gothic" panose="020B0502020202020204" pitchFamily="34" charset="0"/>
                <a:cs typeface="Calibri"/>
              </a:rPr>
              <a:t>      void calcularPago();</a:t>
            </a:r>
          </a:p>
          <a:p>
            <a:r>
              <a:rPr lang="es-CL" sz="1600" b="1">
                <a:solidFill>
                  <a:schemeClr val="dk1"/>
                </a:solidFill>
                <a:latin typeface="Century Gothic" panose="020B0502020202020204" pitchFamily="34" charset="0"/>
                <a:cs typeface="Calibri"/>
              </a:rPr>
              <a:t>}</a:t>
            </a:r>
          </a:p>
        </p:txBody>
      </p:sp>
      <p:sp>
        <p:nvSpPr>
          <p:cNvPr id="6" name="Rectángulo 5">
            <a:extLst>
              <a:ext uri="{FF2B5EF4-FFF2-40B4-BE49-F238E27FC236}">
                <a16:creationId xmlns:a16="http://schemas.microsoft.com/office/drawing/2014/main" id="{2D3F6311-3768-E748-A1B2-D0C17EFCCE7D}"/>
              </a:ext>
            </a:extLst>
          </p:cNvPr>
          <p:cNvSpPr/>
          <p:nvPr/>
        </p:nvSpPr>
        <p:spPr>
          <a:xfrm>
            <a:off x="2701225" y="3796078"/>
            <a:ext cx="4149516" cy="1077218"/>
          </a:xfrm>
          <a:prstGeom prst="rect">
            <a:avLst/>
          </a:prstGeom>
          <a:ln w="50800">
            <a:solidFill>
              <a:srgbClr val="92D050"/>
            </a:solidFill>
            <a:prstDash val="sysDot"/>
          </a:ln>
        </p:spPr>
        <p:txBody>
          <a:bodyPr wrap="square">
            <a:spAutoFit/>
          </a:bodyPr>
          <a:lstStyle/>
          <a:p>
            <a:r>
              <a:rPr lang="es-CL" sz="1600" b="1">
                <a:solidFill>
                  <a:schemeClr val="dk1"/>
                </a:solidFill>
                <a:latin typeface="Century Gothic" panose="020B0502020202020204" pitchFamily="34" charset="0"/>
                <a:cs typeface="Calibri"/>
              </a:rPr>
              <a:t>public interface PorPagar{</a:t>
            </a:r>
          </a:p>
          <a:p>
            <a:r>
              <a:rPr lang="es-CL" sz="1600" b="1">
                <a:solidFill>
                  <a:schemeClr val="dk1"/>
                </a:solidFill>
                <a:latin typeface="Century Gothic" panose="020B0502020202020204" pitchFamily="34" charset="0"/>
                <a:cs typeface="Calibri"/>
              </a:rPr>
              <a:t>      </a:t>
            </a:r>
            <a:r>
              <a:rPr lang="es-CL" sz="1600" b="1">
                <a:solidFill>
                  <a:schemeClr val="tx1">
                    <a:lumMod val="50000"/>
                    <a:lumOff val="50000"/>
                  </a:schemeClr>
                </a:solidFill>
                <a:latin typeface="Century Gothic" panose="020B0502020202020204" pitchFamily="34" charset="0"/>
                <a:cs typeface="Calibri"/>
              </a:rPr>
              <a:t>public static final</a:t>
            </a:r>
            <a:r>
              <a:rPr lang="es-CL" sz="1600" b="1">
                <a:solidFill>
                  <a:schemeClr val="dk1"/>
                </a:solidFill>
                <a:latin typeface="Century Gothic" panose="020B0502020202020204" pitchFamily="34" charset="0"/>
                <a:cs typeface="Calibri"/>
              </a:rPr>
              <a:t> IVA = 0.19</a:t>
            </a:r>
          </a:p>
          <a:p>
            <a:r>
              <a:rPr lang="es-CL" sz="1600" b="1">
                <a:solidFill>
                  <a:schemeClr val="dk1"/>
                </a:solidFill>
                <a:latin typeface="Century Gothic" panose="020B0502020202020204" pitchFamily="34" charset="0"/>
                <a:cs typeface="Calibri"/>
              </a:rPr>
              <a:t>      </a:t>
            </a:r>
            <a:r>
              <a:rPr lang="es-CL" sz="1600" b="1">
                <a:solidFill>
                  <a:schemeClr val="tx1">
                    <a:lumMod val="50000"/>
                    <a:lumOff val="50000"/>
                  </a:schemeClr>
                </a:solidFill>
                <a:latin typeface="Century Gothic" panose="020B0502020202020204" pitchFamily="34" charset="0"/>
                <a:cs typeface="Calibri"/>
              </a:rPr>
              <a:t>public abstract </a:t>
            </a:r>
            <a:r>
              <a:rPr lang="es-CL" sz="1600" b="1">
                <a:solidFill>
                  <a:schemeClr val="dk1"/>
                </a:solidFill>
                <a:latin typeface="Century Gothic" panose="020B0502020202020204" pitchFamily="34" charset="0"/>
                <a:cs typeface="Calibri"/>
              </a:rPr>
              <a:t>void calcularPago();</a:t>
            </a:r>
          </a:p>
          <a:p>
            <a:r>
              <a:rPr lang="es-CL" sz="1600" b="1">
                <a:solidFill>
                  <a:schemeClr val="dk1"/>
                </a:solidFill>
                <a:latin typeface="Century Gothic" panose="020B0502020202020204" pitchFamily="34" charset="0"/>
                <a:cs typeface="Calibri"/>
              </a:rPr>
              <a:t>}</a:t>
            </a:r>
          </a:p>
        </p:txBody>
      </p:sp>
      <p:pic>
        <p:nvPicPr>
          <p:cNvPr id="8" name="Gráfico 7" descr="Flechas de cheurón">
            <a:extLst>
              <a:ext uri="{FF2B5EF4-FFF2-40B4-BE49-F238E27FC236}">
                <a16:creationId xmlns:a16="http://schemas.microsoft.com/office/drawing/2014/main" id="{64CEF49B-AE30-D247-991A-9431E76014C9}"/>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rot="5400000">
            <a:off x="4027712" y="2797631"/>
            <a:ext cx="914400" cy="914400"/>
          </a:xfrm>
          <a:prstGeom prst="rect">
            <a:avLst/>
          </a:prstGeom>
        </p:spPr>
      </p:pic>
      <p:sp>
        <p:nvSpPr>
          <p:cNvPr id="9" name="Rectángulo 8">
            <a:extLst>
              <a:ext uri="{FF2B5EF4-FFF2-40B4-BE49-F238E27FC236}">
                <a16:creationId xmlns:a16="http://schemas.microsoft.com/office/drawing/2014/main" id="{851A3C73-1CAE-7143-9C44-B5BCEE46F8D7}"/>
              </a:ext>
            </a:extLst>
          </p:cNvPr>
          <p:cNvSpPr/>
          <p:nvPr/>
        </p:nvSpPr>
        <p:spPr>
          <a:xfrm>
            <a:off x="4942111" y="2797630"/>
            <a:ext cx="1582059" cy="615553"/>
          </a:xfrm>
          <a:prstGeom prst="rect">
            <a:avLst/>
          </a:prstGeom>
        </p:spPr>
        <p:txBody>
          <a:bodyPr wrap="square">
            <a:spAutoFit/>
          </a:bodyPr>
          <a:lstStyle/>
          <a:p>
            <a:r>
              <a:rPr lang="es-CL">
                <a:solidFill>
                  <a:schemeClr val="tx1">
                    <a:lumMod val="50000"/>
                    <a:lumOff val="50000"/>
                  </a:schemeClr>
                </a:solidFill>
              </a:rPr>
              <a:t/>
            </a:r>
            <a:br>
              <a:rPr lang="es-CL">
                <a:solidFill>
                  <a:schemeClr val="tx1">
                    <a:lumMod val="50000"/>
                    <a:lumOff val="50000"/>
                  </a:schemeClr>
                </a:solidFill>
              </a:rPr>
            </a:br>
            <a:r>
              <a:rPr lang="es-CL" sz="2000">
                <a:solidFill>
                  <a:schemeClr val="tx1">
                    <a:lumMod val="50000"/>
                    <a:lumOff val="50000"/>
                  </a:schemeClr>
                </a:solidFill>
                <a:latin typeface="Century Gothic" panose="020B0502020202020204" pitchFamily="34" charset="0"/>
              </a:rPr>
              <a:t>is the same</a:t>
            </a:r>
            <a:endParaRPr lang="es-ES_tradnl" sz="2000" dirty="0">
              <a:solidFill>
                <a:schemeClr val="tx1">
                  <a:lumMod val="50000"/>
                  <a:lumOff val="50000"/>
                </a:schemeClr>
              </a:solidFill>
              <a:latin typeface="Century Gothic" panose="020B0502020202020204" pitchFamily="34" charset="0"/>
            </a:endParaRPr>
          </a:p>
        </p:txBody>
      </p:sp>
    </p:spTree>
    <p:extLst>
      <p:ext uri="{BB962C8B-B14F-4D97-AF65-F5344CB8AC3E}">
        <p14:creationId xmlns:p14="http://schemas.microsoft.com/office/powerpoint/2010/main" val="22939894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30EC2B10-4E42-5B44-BF9E-00271244E79F}"/>
              </a:ext>
            </a:extLst>
          </p:cNvPr>
          <p:cNvSpPr>
            <a:spLocks noGrp="1"/>
          </p:cNvSpPr>
          <p:nvPr>
            <p:ph type="body" idx="1"/>
          </p:nvPr>
        </p:nvSpPr>
        <p:spPr/>
        <p:txBody>
          <a:bodyPr/>
          <a:lstStyle/>
          <a:p>
            <a:pPr marL="50800" indent="0" algn="just">
              <a:buNone/>
            </a:pPr>
            <a:endParaRPr lang="es-CL" dirty="0">
              <a:solidFill>
                <a:schemeClr val="dk1"/>
              </a:solidFill>
              <a:latin typeface="Calibri"/>
              <a:cs typeface="Calibri"/>
            </a:endParaRPr>
          </a:p>
          <a:p>
            <a:pPr marL="50800" indent="0" algn="just">
              <a:buNone/>
            </a:pPr>
            <a:endParaRPr lang="es-CL" dirty="0"/>
          </a:p>
          <a:p>
            <a:pPr marL="50800" indent="0" algn="just">
              <a:buNone/>
            </a:pPr>
            <a:endParaRPr lang="es-CL" dirty="0">
              <a:solidFill>
                <a:schemeClr val="dk1"/>
              </a:solidFill>
              <a:latin typeface="Calibri"/>
              <a:cs typeface="Calibri"/>
              <a:sym typeface="Arial"/>
            </a:endParaRPr>
          </a:p>
          <a:p>
            <a:pPr marL="50800" indent="0" algn="just">
              <a:buNone/>
            </a:pPr>
            <a:endParaRPr lang="es-ES_tradnl" dirty="0"/>
          </a:p>
        </p:txBody>
      </p:sp>
      <p:sp>
        <p:nvSpPr>
          <p:cNvPr id="3" name="Título 2">
            <a:extLst>
              <a:ext uri="{FF2B5EF4-FFF2-40B4-BE49-F238E27FC236}">
                <a16:creationId xmlns:a16="http://schemas.microsoft.com/office/drawing/2014/main" id="{B0F6A325-2838-5D43-90F0-38DAA312D561}"/>
              </a:ext>
            </a:extLst>
          </p:cNvPr>
          <p:cNvSpPr>
            <a:spLocks noGrp="1"/>
          </p:cNvSpPr>
          <p:nvPr>
            <p:ph type="title"/>
          </p:nvPr>
        </p:nvSpPr>
        <p:spPr/>
        <p:txBody>
          <a:bodyPr/>
          <a:lstStyle/>
          <a:p>
            <a:r>
              <a:rPr lang="es-ES_tradnl" dirty="0"/>
              <a:t>Interface</a:t>
            </a:r>
          </a:p>
        </p:txBody>
      </p:sp>
      <p:sp>
        <p:nvSpPr>
          <p:cNvPr id="4" name="Rectángulo 3">
            <a:extLst>
              <a:ext uri="{FF2B5EF4-FFF2-40B4-BE49-F238E27FC236}">
                <a16:creationId xmlns:a16="http://schemas.microsoft.com/office/drawing/2014/main" id="{E690BDEB-59D1-6948-BC7E-5E382E1C62FF}"/>
              </a:ext>
            </a:extLst>
          </p:cNvPr>
          <p:cNvSpPr/>
          <p:nvPr/>
        </p:nvSpPr>
        <p:spPr>
          <a:xfrm>
            <a:off x="294149" y="1397675"/>
            <a:ext cx="8555699" cy="4154984"/>
          </a:xfrm>
          <a:prstGeom prst="rect">
            <a:avLst/>
          </a:prstGeom>
        </p:spPr>
        <p:txBody>
          <a:bodyPr wrap="square">
            <a:spAutoFit/>
          </a:bodyPr>
          <a:lstStyle/>
          <a:p>
            <a:pPr algn="just"/>
            <a:r>
              <a:rPr lang="es-CL" sz="2400" dirty="0">
                <a:solidFill>
                  <a:schemeClr val="dk1"/>
                </a:solidFill>
                <a:latin typeface="Calibri"/>
                <a:cs typeface="Calibri"/>
              </a:rPr>
              <a:t>Para</a:t>
            </a:r>
            <a:r>
              <a:rPr lang="es-CL" dirty="0">
                <a:latin typeface="AGaramondPro"/>
              </a:rPr>
              <a:t> </a:t>
            </a:r>
            <a:r>
              <a:rPr lang="es-CL" sz="2400" b="1" dirty="0">
                <a:solidFill>
                  <a:schemeClr val="dk1"/>
                </a:solidFill>
                <a:latin typeface="Calibri"/>
                <a:cs typeface="Calibri"/>
                <a:sym typeface="Franklin Gothic"/>
              </a:rPr>
              <a:t>utilizar una interfaz</a:t>
            </a:r>
            <a:r>
              <a:rPr lang="es-CL" sz="2400" dirty="0">
                <a:solidFill>
                  <a:schemeClr val="dk1"/>
                </a:solidFill>
                <a:latin typeface="Calibri"/>
                <a:cs typeface="Calibri"/>
                <a:sym typeface="Franklin Gothic"/>
              </a:rPr>
              <a:t>, </a:t>
            </a:r>
            <a:r>
              <a:rPr lang="es-CL" sz="2400" b="1" dirty="0">
                <a:solidFill>
                  <a:schemeClr val="dk1"/>
                </a:solidFill>
                <a:latin typeface="Calibri"/>
                <a:cs typeface="Calibri"/>
                <a:sym typeface="Franklin Gothic"/>
              </a:rPr>
              <a:t>una clase debe especificar que implementa </a:t>
            </a:r>
            <a:r>
              <a:rPr lang="es-CL" sz="2400" dirty="0">
                <a:solidFill>
                  <a:schemeClr val="dk1"/>
                </a:solidFill>
                <a:latin typeface="Calibri"/>
                <a:cs typeface="Calibri"/>
                <a:sym typeface="Franklin Gothic"/>
              </a:rPr>
              <a:t>(</a:t>
            </a:r>
            <a:r>
              <a:rPr lang="es-CL" sz="2400" b="1" dirty="0">
                <a:solidFill>
                  <a:schemeClr val="dk1"/>
                </a:solidFill>
                <a:latin typeface="Calibri"/>
                <a:cs typeface="Calibri"/>
                <a:sym typeface="Franklin Gothic"/>
              </a:rPr>
              <a:t>implements</a:t>
            </a:r>
            <a:r>
              <a:rPr lang="es-CL" sz="2400" dirty="0">
                <a:solidFill>
                  <a:schemeClr val="dk1"/>
                </a:solidFill>
                <a:latin typeface="Calibri"/>
                <a:cs typeface="Calibri"/>
                <a:sym typeface="Franklin Gothic"/>
              </a:rPr>
              <a:t>) </a:t>
            </a:r>
            <a:r>
              <a:rPr lang="es-CL" sz="2400" b="1" dirty="0">
                <a:solidFill>
                  <a:schemeClr val="dk1"/>
                </a:solidFill>
                <a:latin typeface="Calibri"/>
                <a:cs typeface="Calibri"/>
                <a:sym typeface="Franklin Gothic"/>
              </a:rPr>
              <a:t>a esa interfaz y debe declarar cada uno de sus métodos</a:t>
            </a:r>
            <a:r>
              <a:rPr lang="es-CL" sz="2400" dirty="0">
                <a:solidFill>
                  <a:schemeClr val="dk1"/>
                </a:solidFill>
                <a:latin typeface="Calibri"/>
                <a:cs typeface="Calibri"/>
                <a:sym typeface="Franklin Gothic"/>
              </a:rPr>
              <a:t> con la firma especificada (encabezado) en la declaración de la interfaz. </a:t>
            </a:r>
          </a:p>
          <a:p>
            <a:pPr algn="just"/>
            <a:endParaRPr lang="es-CL" sz="2400" dirty="0">
              <a:solidFill>
                <a:schemeClr val="dk1"/>
              </a:solidFill>
              <a:latin typeface="Calibri"/>
              <a:cs typeface="Calibri"/>
              <a:sym typeface="Franklin Gothic"/>
            </a:endParaRPr>
          </a:p>
          <a:p>
            <a:pPr algn="just"/>
            <a:endParaRPr lang="es-CL" sz="2400" dirty="0">
              <a:solidFill>
                <a:schemeClr val="dk1"/>
              </a:solidFill>
              <a:latin typeface="Calibri"/>
              <a:cs typeface="Calibri"/>
              <a:sym typeface="Franklin Gothic"/>
            </a:endParaRPr>
          </a:p>
          <a:p>
            <a:pPr algn="just"/>
            <a:endParaRPr lang="es-CL" sz="2400" dirty="0">
              <a:solidFill>
                <a:schemeClr val="dk1"/>
              </a:solidFill>
              <a:latin typeface="Calibri"/>
              <a:cs typeface="Calibri"/>
              <a:sym typeface="Franklin Gothic"/>
            </a:endParaRPr>
          </a:p>
          <a:p>
            <a:pPr algn="just"/>
            <a:endParaRPr lang="es-CL" sz="2400" dirty="0">
              <a:solidFill>
                <a:schemeClr val="dk1"/>
              </a:solidFill>
              <a:latin typeface="Calibri"/>
              <a:cs typeface="Calibri"/>
              <a:sym typeface="Franklin Gothic"/>
            </a:endParaRPr>
          </a:p>
          <a:p>
            <a:pPr algn="just"/>
            <a:r>
              <a:rPr lang="es-CL" sz="2400" b="1" dirty="0">
                <a:solidFill>
                  <a:schemeClr val="dk1"/>
                </a:solidFill>
                <a:latin typeface="Calibri"/>
                <a:cs typeface="Calibri"/>
                <a:sym typeface="Franklin Gothic"/>
              </a:rPr>
              <a:t>Implementar una interfaz </a:t>
            </a:r>
            <a:r>
              <a:rPr lang="es-CL" sz="2400" dirty="0">
                <a:solidFill>
                  <a:schemeClr val="dk1"/>
                </a:solidFill>
                <a:latin typeface="Calibri"/>
                <a:cs typeface="Calibri"/>
                <a:sym typeface="Franklin Gothic"/>
              </a:rPr>
              <a:t>es como </a:t>
            </a:r>
            <a:r>
              <a:rPr lang="es-CL" sz="2400" b="1" dirty="0">
                <a:solidFill>
                  <a:schemeClr val="dk1"/>
                </a:solidFill>
                <a:latin typeface="Calibri"/>
                <a:cs typeface="Calibri"/>
                <a:sym typeface="Franklin Gothic"/>
              </a:rPr>
              <a:t>firmar un contrato </a:t>
            </a:r>
            <a:r>
              <a:rPr lang="es-CL" sz="2400" dirty="0">
                <a:solidFill>
                  <a:schemeClr val="dk1"/>
                </a:solidFill>
                <a:latin typeface="Calibri"/>
                <a:cs typeface="Calibri"/>
                <a:sym typeface="Franklin Gothic"/>
              </a:rPr>
              <a:t>con el compilador que diga, “Declararé todos los métodos especificados por la interfaz”.</a:t>
            </a:r>
          </a:p>
        </p:txBody>
      </p:sp>
      <p:sp>
        <p:nvSpPr>
          <p:cNvPr id="10" name="Rectángulo 9">
            <a:extLst>
              <a:ext uri="{FF2B5EF4-FFF2-40B4-BE49-F238E27FC236}">
                <a16:creationId xmlns:a16="http://schemas.microsoft.com/office/drawing/2014/main" id="{54D734F1-FB73-674E-986D-33C84AB4897D}"/>
              </a:ext>
            </a:extLst>
          </p:cNvPr>
          <p:cNvSpPr/>
          <p:nvPr/>
        </p:nvSpPr>
        <p:spPr>
          <a:xfrm>
            <a:off x="2630558" y="3075057"/>
            <a:ext cx="4742700" cy="800219"/>
          </a:xfrm>
          <a:prstGeom prst="rect">
            <a:avLst/>
          </a:prstGeom>
          <a:ln w="50800">
            <a:solidFill>
              <a:srgbClr val="92D050"/>
            </a:solidFill>
            <a:prstDash val="sysDot"/>
          </a:ln>
        </p:spPr>
        <p:txBody>
          <a:bodyPr wrap="square">
            <a:spAutoFit/>
          </a:bodyPr>
          <a:lstStyle/>
          <a:p>
            <a:pPr lvl="0" algn="just"/>
            <a:r>
              <a:rPr lang="es-CL" sz="1600" b="1">
                <a:solidFill>
                  <a:schemeClr val="dk1"/>
                </a:solidFill>
                <a:latin typeface="Century Gothic" panose="020B0502020202020204" pitchFamily="34" charset="0"/>
                <a:ea typeface="Calibri"/>
                <a:cs typeface="Calibri"/>
                <a:sym typeface="Calibri"/>
              </a:rPr>
              <a:t>public class Animal implements PorPagar{</a:t>
            </a:r>
          </a:p>
          <a:p>
            <a:pPr lvl="0" algn="just"/>
            <a:r>
              <a:rPr lang="es-CL" sz="1600" b="1">
                <a:solidFill>
                  <a:schemeClr val="dk1"/>
                </a:solidFill>
                <a:latin typeface="Century Gothic" panose="020B0502020202020204" pitchFamily="34" charset="0"/>
                <a:ea typeface="Calibri"/>
                <a:cs typeface="Calibri"/>
                <a:sym typeface="Calibri"/>
              </a:rPr>
              <a:t>}</a:t>
            </a:r>
          </a:p>
          <a:p>
            <a:pPr algn="just"/>
            <a:endParaRPr lang="es-CL">
              <a:latin typeface="Century Gothic" panose="020B0502020202020204" pitchFamily="34" charset="0"/>
            </a:endParaRPr>
          </a:p>
        </p:txBody>
      </p:sp>
      <p:pic>
        <p:nvPicPr>
          <p:cNvPr id="7" name="Imagen 6">
            <a:extLst>
              <a:ext uri="{FF2B5EF4-FFF2-40B4-BE49-F238E27FC236}">
                <a16:creationId xmlns:a16="http://schemas.microsoft.com/office/drawing/2014/main" id="{67016651-A31F-7D41-A9D9-D915C600B2B0}"/>
              </a:ext>
            </a:extLst>
          </p:cNvPr>
          <p:cNvPicPr>
            <a:picLocks noChangeAspect="1"/>
          </p:cNvPicPr>
          <p:nvPr/>
        </p:nvPicPr>
        <p:blipFill>
          <a:blip r:embed="rId2"/>
          <a:stretch>
            <a:fillRect/>
          </a:stretch>
        </p:blipFill>
        <p:spPr>
          <a:xfrm>
            <a:off x="3419473" y="5159353"/>
            <a:ext cx="2305050" cy="1422400"/>
          </a:xfrm>
          <a:prstGeom prst="rect">
            <a:avLst/>
          </a:prstGeom>
        </p:spPr>
      </p:pic>
    </p:spTree>
    <p:extLst>
      <p:ext uri="{BB962C8B-B14F-4D97-AF65-F5344CB8AC3E}">
        <p14:creationId xmlns:p14="http://schemas.microsoft.com/office/powerpoint/2010/main" val="10917420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217"/>
        <p:cNvGrpSpPr/>
        <p:nvPr/>
      </p:nvGrpSpPr>
      <p:grpSpPr>
        <a:xfrm>
          <a:off x="0" y="0"/>
          <a:ext cx="0" cy="0"/>
          <a:chOff x="0" y="0"/>
          <a:chExt cx="0" cy="0"/>
        </a:xfrm>
      </p:grpSpPr>
      <p:pic>
        <p:nvPicPr>
          <p:cNvPr id="3" name="Imagen 2" descr="Imagen que contiene libro, estante, cuarto, biblioteca&#10;&#10;Descripción generada automáticamente">
            <a:extLst>
              <a:ext uri="{FF2B5EF4-FFF2-40B4-BE49-F238E27FC236}">
                <a16:creationId xmlns:a16="http://schemas.microsoft.com/office/drawing/2014/main" id="{5A1B416D-DB06-1044-A7D7-9CB67D117EC4}"/>
              </a:ext>
            </a:extLst>
          </p:cNvPr>
          <p:cNvPicPr>
            <a:picLocks noChangeAspect="1"/>
          </p:cNvPicPr>
          <p:nvPr/>
        </p:nvPicPr>
        <p:blipFill rotWithShape="1">
          <a:blip r:embed="rId3">
            <a:alphaModFix amt="29000"/>
          </a:blip>
          <a:srcRect l="5510" r="5510"/>
          <a:stretch/>
        </p:blipFill>
        <p:spPr>
          <a:xfrm>
            <a:off x="-1" y="0"/>
            <a:ext cx="9144001" cy="6858000"/>
          </a:xfrm>
          <a:prstGeom prst="rect">
            <a:avLst/>
          </a:prstGeom>
        </p:spPr>
      </p:pic>
      <p:sp>
        <p:nvSpPr>
          <p:cNvPr id="218" name="Google Shape;218;p31"/>
          <p:cNvSpPr txBox="1"/>
          <p:nvPr/>
        </p:nvSpPr>
        <p:spPr>
          <a:xfrm>
            <a:off x="602900" y="2327775"/>
            <a:ext cx="7943100" cy="140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4000" b="1" dirty="0">
                <a:solidFill>
                  <a:srgbClr val="DE3075"/>
                </a:solidFill>
                <a:latin typeface="Franklin Gothic"/>
                <a:ea typeface="Franklin Gothic"/>
                <a:cs typeface="Franklin Gothic"/>
                <a:sym typeface="Franklin Gothic"/>
              </a:rPr>
              <a:t>Desarrollo de Software y </a:t>
            </a:r>
            <a:r>
              <a:rPr lang="es-ES_tradnl" sz="4000" b="1" dirty="0">
                <a:solidFill>
                  <a:srgbClr val="DE3075"/>
                </a:solidFill>
                <a:latin typeface="Franklin Gothic"/>
                <a:ea typeface="Franklin Gothic"/>
                <a:cs typeface="Franklin Gothic"/>
                <a:sym typeface="Franklin Gothic"/>
              </a:rPr>
              <a:t>Escritorio</a:t>
            </a:r>
            <a:endParaRPr lang="es-ES_tradnl" sz="4000" dirty="0">
              <a:solidFill>
                <a:srgbClr val="DE3075"/>
              </a:solidFill>
              <a:latin typeface="Franklin Gothic"/>
              <a:ea typeface="Franklin Gothic"/>
              <a:cs typeface="Franklin Gothic"/>
              <a:sym typeface="Franklin Gothic"/>
            </a:endParaRPr>
          </a:p>
        </p:txBody>
      </p:sp>
      <p:sp>
        <p:nvSpPr>
          <p:cNvPr id="4" name="Marcador de número de diapositiva 3">
            <a:extLst>
              <a:ext uri="{FF2B5EF4-FFF2-40B4-BE49-F238E27FC236}">
                <a16:creationId xmlns:a16="http://schemas.microsoft.com/office/drawing/2014/main" id="{33043ABA-A441-AF49-86F2-AD630E090C18}"/>
              </a:ext>
            </a:extLst>
          </p:cNvPr>
          <p:cNvSpPr>
            <a:spLocks noGrp="1"/>
          </p:cNvSpPr>
          <p:nvPr>
            <p:ph type="sldNum" idx="4294967295"/>
          </p:nvPr>
        </p:nvSpPr>
        <p:spPr>
          <a:xfrm>
            <a:off x="6457950" y="6356351"/>
            <a:ext cx="2057400" cy="365100"/>
          </a:xfrm>
          <a:prstGeom prst="rect">
            <a:avLst/>
          </a:prstGeom>
        </p:spPr>
        <p:txBody>
          <a:bodyPr/>
          <a:lstStyle/>
          <a:p>
            <a:pPr marL="0" lvl="0" indent="0" algn="r" rtl="0">
              <a:spcBef>
                <a:spcPts val="0"/>
              </a:spcBef>
              <a:spcAft>
                <a:spcPts val="0"/>
              </a:spcAft>
              <a:buNone/>
            </a:pPr>
            <a:fld id="{00000000-1234-1234-1234-123412341234}" type="slidenum">
              <a:rPr lang="en-US" smtClean="0">
                <a:solidFill>
                  <a:schemeClr val="bg1"/>
                </a:solidFill>
              </a:rPr>
              <a:t>2</a:t>
            </a:fld>
            <a:endParaRPr lang="en-US" dirty="0">
              <a:solidFill>
                <a:schemeClr val="bg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973FC3D9-DB3E-5A46-A831-C5443B02C888}"/>
              </a:ext>
            </a:extLst>
          </p:cNvPr>
          <p:cNvSpPr>
            <a:spLocks noGrp="1"/>
          </p:cNvSpPr>
          <p:nvPr>
            <p:ph type="title"/>
          </p:nvPr>
        </p:nvSpPr>
        <p:spPr>
          <a:xfrm>
            <a:off x="1502446" y="212725"/>
            <a:ext cx="4666130" cy="813000"/>
          </a:xfrm>
        </p:spPr>
        <p:txBody>
          <a:bodyPr/>
          <a:lstStyle/>
          <a:p>
            <a:r>
              <a:rPr lang="es-ES_tradnl" dirty="0"/>
              <a:t>Clases y métodos abstractos</a:t>
            </a:r>
          </a:p>
        </p:txBody>
      </p:sp>
      <p:sp>
        <p:nvSpPr>
          <p:cNvPr id="10" name="Rectángulo 9">
            <a:extLst>
              <a:ext uri="{FF2B5EF4-FFF2-40B4-BE49-F238E27FC236}">
                <a16:creationId xmlns:a16="http://schemas.microsoft.com/office/drawing/2014/main" id="{22007D81-0662-1E4D-ABE1-8F315D4A7404}"/>
              </a:ext>
            </a:extLst>
          </p:cNvPr>
          <p:cNvSpPr/>
          <p:nvPr/>
        </p:nvSpPr>
        <p:spPr>
          <a:xfrm>
            <a:off x="310787" y="1345589"/>
            <a:ext cx="5712642" cy="830997"/>
          </a:xfrm>
          <a:prstGeom prst="rect">
            <a:avLst/>
          </a:prstGeom>
          <a:ln w="50800">
            <a:solidFill>
              <a:srgbClr val="C00000"/>
            </a:solidFill>
            <a:prstDash val="sysDot"/>
          </a:ln>
        </p:spPr>
        <p:txBody>
          <a:bodyPr wrap="square">
            <a:spAutoFit/>
          </a:bodyPr>
          <a:lstStyle/>
          <a:p>
            <a:pPr algn="just"/>
            <a:r>
              <a:rPr lang="es-CL" sz="1600" b="1" dirty="0">
                <a:solidFill>
                  <a:schemeClr val="dk1"/>
                </a:solidFill>
                <a:latin typeface="Century Gothic" panose="020B0502020202020204" pitchFamily="34" charset="0"/>
                <a:cs typeface="Calibri"/>
              </a:rPr>
              <a:t>Si no declaramos ningún miembro de una interfaz en una clase que implemente (implements) a esa interfaz, se produce un error de compilación </a:t>
            </a:r>
          </a:p>
        </p:txBody>
      </p:sp>
      <p:sp>
        <p:nvSpPr>
          <p:cNvPr id="11" name="Rectángulo 10">
            <a:extLst>
              <a:ext uri="{FF2B5EF4-FFF2-40B4-BE49-F238E27FC236}">
                <a16:creationId xmlns:a16="http://schemas.microsoft.com/office/drawing/2014/main" id="{3EE1CF54-BD46-594E-81CB-3BB01F0762B4}"/>
              </a:ext>
            </a:extLst>
          </p:cNvPr>
          <p:cNvSpPr/>
          <p:nvPr/>
        </p:nvSpPr>
        <p:spPr>
          <a:xfrm>
            <a:off x="310787" y="2665313"/>
            <a:ext cx="8473348" cy="1323439"/>
          </a:xfrm>
          <a:prstGeom prst="rect">
            <a:avLst/>
          </a:prstGeom>
          <a:ln w="50800">
            <a:solidFill>
              <a:srgbClr val="92D050"/>
            </a:solidFill>
            <a:prstDash val="sysDot"/>
          </a:ln>
        </p:spPr>
        <p:txBody>
          <a:bodyPr wrap="square">
            <a:spAutoFit/>
          </a:bodyPr>
          <a:lstStyle/>
          <a:p>
            <a:pPr algn="just"/>
            <a:r>
              <a:rPr lang="es-CL" sz="1600" b="1" dirty="0">
                <a:solidFill>
                  <a:schemeClr val="dk1"/>
                </a:solidFill>
                <a:latin typeface="Century Gothic" panose="020B0502020202020204" pitchFamily="34" charset="0"/>
                <a:cs typeface="Calibri"/>
              </a:rPr>
              <a:t>Una interfaz, se utiliza cuando clases no relacionadas, necesitan compartir métodos y constantes comunes. Esto permite que los objetos de clases no relacionadas se procesen en forma polimórfica; los objetos de clases que implementan la misma interfaz pueden responder a las mismas llamadas a métodos</a:t>
            </a:r>
          </a:p>
        </p:txBody>
      </p:sp>
      <p:pic>
        <p:nvPicPr>
          <p:cNvPr id="12" name="Imagen 11">
            <a:extLst>
              <a:ext uri="{FF2B5EF4-FFF2-40B4-BE49-F238E27FC236}">
                <a16:creationId xmlns:a16="http://schemas.microsoft.com/office/drawing/2014/main" id="{6070DDD1-1785-114A-B252-1C5B3045B9E3}"/>
              </a:ext>
            </a:extLst>
          </p:cNvPr>
          <p:cNvPicPr>
            <a:picLocks noChangeAspect="1"/>
          </p:cNvPicPr>
          <p:nvPr/>
        </p:nvPicPr>
        <p:blipFill>
          <a:blip r:embed="rId2"/>
          <a:stretch>
            <a:fillRect/>
          </a:stretch>
        </p:blipFill>
        <p:spPr>
          <a:xfrm>
            <a:off x="6305842" y="1137537"/>
            <a:ext cx="1374156" cy="1234749"/>
          </a:xfrm>
          <a:prstGeom prst="rect">
            <a:avLst/>
          </a:prstGeom>
          <a:effectLst>
            <a:softEdge rad="241300"/>
          </a:effectLst>
        </p:spPr>
      </p:pic>
      <p:sp>
        <p:nvSpPr>
          <p:cNvPr id="6" name="Rectángulo 5">
            <a:extLst>
              <a:ext uri="{FF2B5EF4-FFF2-40B4-BE49-F238E27FC236}">
                <a16:creationId xmlns:a16="http://schemas.microsoft.com/office/drawing/2014/main" id="{C4046CFB-2628-7D4E-B432-1BDC6ED90A1F}"/>
              </a:ext>
            </a:extLst>
          </p:cNvPr>
          <p:cNvSpPr/>
          <p:nvPr/>
        </p:nvSpPr>
        <p:spPr>
          <a:xfrm>
            <a:off x="5814694" y="4202195"/>
            <a:ext cx="2969441" cy="2062103"/>
          </a:xfrm>
          <a:prstGeom prst="rect">
            <a:avLst/>
          </a:prstGeom>
          <a:ln w="50800">
            <a:solidFill>
              <a:srgbClr val="92D050"/>
            </a:solidFill>
            <a:prstDash val="sysDot"/>
          </a:ln>
        </p:spPr>
        <p:txBody>
          <a:bodyPr wrap="square">
            <a:spAutoFit/>
          </a:bodyPr>
          <a:lstStyle/>
          <a:p>
            <a:pPr algn="just"/>
            <a:r>
              <a:rPr lang="es-CL" sz="1600" b="1" dirty="0">
                <a:solidFill>
                  <a:schemeClr val="dk1"/>
                </a:solidFill>
                <a:latin typeface="Century Gothic" panose="020B0502020202020204" pitchFamily="34" charset="0"/>
                <a:cs typeface="Calibri"/>
              </a:rPr>
              <a:t>Al declarar un método en una interfaz, seleccione un nombre para el método que describa su propósito en forma general, ya que el método podría implementarse por muchas clases no relacionadas</a:t>
            </a:r>
          </a:p>
        </p:txBody>
      </p:sp>
      <p:cxnSp>
        <p:nvCxnSpPr>
          <p:cNvPr id="4" name="Conector recto 3">
            <a:extLst>
              <a:ext uri="{FF2B5EF4-FFF2-40B4-BE49-F238E27FC236}">
                <a16:creationId xmlns:a16="http://schemas.microsoft.com/office/drawing/2014/main" id="{6F3244AF-98E0-264B-B7BA-B51BD21070E6}"/>
              </a:ext>
            </a:extLst>
          </p:cNvPr>
          <p:cNvCxnSpPr/>
          <p:nvPr/>
        </p:nvCxnSpPr>
        <p:spPr>
          <a:xfrm>
            <a:off x="310787" y="2493261"/>
            <a:ext cx="8266208" cy="0"/>
          </a:xfrm>
          <a:prstGeom prst="line">
            <a:avLst/>
          </a:prstGeom>
          <a:ln w="44450">
            <a:solidFill>
              <a:schemeClr val="tx1">
                <a:lumMod val="50000"/>
                <a:lumOff val="50000"/>
              </a:schemeClr>
            </a:solidFill>
            <a:prstDash val="sysDot"/>
          </a:ln>
          <a:effectLst>
            <a:softEdge rad="12700"/>
          </a:effectLst>
        </p:spPr>
        <p:style>
          <a:lnRef idx="1">
            <a:schemeClr val="accent1"/>
          </a:lnRef>
          <a:fillRef idx="0">
            <a:schemeClr val="accent1"/>
          </a:fillRef>
          <a:effectRef idx="0">
            <a:schemeClr val="accent1"/>
          </a:effectRef>
          <a:fontRef idx="minor">
            <a:schemeClr val="tx1"/>
          </a:fontRef>
        </p:style>
      </p:cxnSp>
      <p:sp>
        <p:nvSpPr>
          <p:cNvPr id="8" name="Rectángulo 7">
            <a:extLst>
              <a:ext uri="{FF2B5EF4-FFF2-40B4-BE49-F238E27FC236}">
                <a16:creationId xmlns:a16="http://schemas.microsoft.com/office/drawing/2014/main" id="{FAF093BA-135C-204E-AE42-547526746CA5}"/>
              </a:ext>
            </a:extLst>
          </p:cNvPr>
          <p:cNvSpPr/>
          <p:nvPr/>
        </p:nvSpPr>
        <p:spPr>
          <a:xfrm>
            <a:off x="292829" y="4571526"/>
            <a:ext cx="5204642" cy="1323439"/>
          </a:xfrm>
          <a:prstGeom prst="rect">
            <a:avLst/>
          </a:prstGeom>
          <a:ln w="50800">
            <a:solidFill>
              <a:srgbClr val="92D050"/>
            </a:solidFill>
            <a:prstDash val="sysDot"/>
          </a:ln>
        </p:spPr>
        <p:txBody>
          <a:bodyPr wrap="square">
            <a:spAutoFit/>
          </a:bodyPr>
          <a:lstStyle/>
          <a:p>
            <a:pPr algn="just"/>
            <a:r>
              <a:rPr lang="es-CL" sz="1600" b="1" dirty="0">
                <a:solidFill>
                  <a:schemeClr val="dk1"/>
                </a:solidFill>
                <a:latin typeface="Century Gothic" panose="020B0502020202020204" pitchFamily="34" charset="0"/>
                <a:cs typeface="Calibri"/>
              </a:rPr>
              <a:t>La herencia y las interfaces son similares en cuanto a su implementación de la relación “es un”. Un objeto de una clase que implementa a una interfaz puede considerarse como un objeto del tipo de esa interfaz </a:t>
            </a:r>
          </a:p>
        </p:txBody>
      </p:sp>
    </p:spTree>
    <p:extLst>
      <p:ext uri="{BB962C8B-B14F-4D97-AF65-F5344CB8AC3E}">
        <p14:creationId xmlns:p14="http://schemas.microsoft.com/office/powerpoint/2010/main" val="39071024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1">
            <a:extLst>
              <a:ext uri="{FF2B5EF4-FFF2-40B4-BE49-F238E27FC236}">
                <a16:creationId xmlns:a16="http://schemas.microsoft.com/office/drawing/2014/main" id="{9744DC4D-E9E3-4112-8F3B-F933D18DEBA7}"/>
              </a:ext>
            </a:extLst>
          </p:cNvPr>
          <p:cNvSpPr>
            <a:spLocks noGrp="1"/>
          </p:cNvSpPr>
          <p:nvPr>
            <p:ph type="body" idx="1"/>
          </p:nvPr>
        </p:nvSpPr>
        <p:spPr>
          <a:xfrm>
            <a:off x="294150" y="1218600"/>
            <a:ext cx="8555700" cy="5137800"/>
          </a:xfrm>
        </p:spPr>
        <p:txBody>
          <a:bodyPr/>
          <a:lstStyle/>
          <a:p>
            <a:pPr marL="50800" indent="0">
              <a:buNone/>
            </a:pPr>
            <a:r>
              <a:rPr lang="es-ES_tradnl" dirty="0">
                <a:solidFill>
                  <a:srgbClr val="0F243E"/>
                </a:solidFill>
              </a:rPr>
              <a:t>Realicemos un kahoot para revisar los conceptos de herencia.</a:t>
            </a:r>
          </a:p>
        </p:txBody>
      </p:sp>
      <p:sp>
        <p:nvSpPr>
          <p:cNvPr id="10" name="Title 2">
            <a:extLst>
              <a:ext uri="{FF2B5EF4-FFF2-40B4-BE49-F238E27FC236}">
                <a16:creationId xmlns:a16="http://schemas.microsoft.com/office/drawing/2014/main" id="{16622E4A-0488-4216-A485-1CE9701B0978}"/>
              </a:ext>
            </a:extLst>
          </p:cNvPr>
          <p:cNvSpPr>
            <a:spLocks noGrp="1"/>
          </p:cNvSpPr>
          <p:nvPr>
            <p:ph type="title"/>
          </p:nvPr>
        </p:nvSpPr>
        <p:spPr>
          <a:xfrm>
            <a:off x="1763699" y="212725"/>
            <a:ext cx="4288185" cy="813000"/>
          </a:xfrm>
        </p:spPr>
        <p:txBody>
          <a:bodyPr/>
          <a:lstStyle/>
          <a:p>
            <a:r>
              <a:rPr lang="en-US" dirty="0"/>
              <a:t>Actividad</a:t>
            </a:r>
          </a:p>
        </p:txBody>
      </p:sp>
      <p:pic>
        <p:nvPicPr>
          <p:cNvPr id="6" name="Picture 4" descr="Resultado de imagen para kahoot">
            <a:extLst>
              <a:ext uri="{FF2B5EF4-FFF2-40B4-BE49-F238E27FC236}">
                <a16:creationId xmlns:a16="http://schemas.microsoft.com/office/drawing/2014/main" id="{117CDA5C-21B7-BD45-9EEE-3C117213B20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58548" y="2560578"/>
            <a:ext cx="3885970" cy="13236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2955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32F8F7C-62F6-AB45-8C6F-954F7E1DBD86}"/>
              </a:ext>
            </a:extLst>
          </p:cNvPr>
          <p:cNvSpPr>
            <a:spLocks noGrp="1"/>
          </p:cNvSpPr>
          <p:nvPr>
            <p:ph type="title"/>
          </p:nvPr>
        </p:nvSpPr>
        <p:spPr/>
        <p:txBody>
          <a:bodyPr/>
          <a:lstStyle/>
          <a:p>
            <a:r>
              <a:rPr lang="en-US" dirty="0">
                <a:solidFill>
                  <a:schemeClr val="lt1"/>
                </a:solidFill>
                <a:latin typeface="Calibri"/>
                <a:ea typeface="Calibri"/>
                <a:cs typeface="Calibri"/>
                <a:sym typeface="Calibri"/>
              </a:rPr>
              <a:t>¿</a:t>
            </a:r>
            <a:r>
              <a:rPr lang="es-ES_tradnl" dirty="0">
                <a:solidFill>
                  <a:schemeClr val="lt1"/>
                </a:solidFill>
                <a:latin typeface="Calibri"/>
                <a:ea typeface="Calibri"/>
                <a:cs typeface="Calibri"/>
                <a:sym typeface="Calibri"/>
              </a:rPr>
              <a:t>Qué</a:t>
            </a:r>
            <a:r>
              <a:rPr lang="en-US" dirty="0">
                <a:solidFill>
                  <a:schemeClr val="lt1"/>
                </a:solidFill>
                <a:latin typeface="Calibri"/>
                <a:ea typeface="Calibri"/>
                <a:cs typeface="Calibri"/>
                <a:sym typeface="Calibri"/>
              </a:rPr>
              <a:t> </a:t>
            </a:r>
            <a:r>
              <a:rPr lang="es-ES_tradnl" dirty="0">
                <a:solidFill>
                  <a:schemeClr val="lt1"/>
                </a:solidFill>
                <a:latin typeface="Calibri"/>
                <a:ea typeface="Calibri"/>
                <a:cs typeface="Calibri"/>
                <a:sym typeface="Calibri"/>
              </a:rPr>
              <a:t>hemos</a:t>
            </a:r>
            <a:r>
              <a:rPr lang="en-US" dirty="0">
                <a:solidFill>
                  <a:schemeClr val="lt1"/>
                </a:solidFill>
                <a:latin typeface="Calibri"/>
                <a:ea typeface="Calibri"/>
                <a:cs typeface="Calibri"/>
                <a:sym typeface="Calibri"/>
              </a:rPr>
              <a:t> </a:t>
            </a:r>
            <a:r>
              <a:rPr lang="es-ES_tradnl" dirty="0">
                <a:solidFill>
                  <a:schemeClr val="lt1"/>
                </a:solidFill>
                <a:latin typeface="Calibri"/>
                <a:ea typeface="Calibri"/>
                <a:cs typeface="Calibri"/>
                <a:sym typeface="Calibri"/>
              </a:rPr>
              <a:t>aprendido</a:t>
            </a:r>
            <a:r>
              <a:rPr lang="en-US" dirty="0">
                <a:solidFill>
                  <a:schemeClr val="lt1"/>
                </a:solidFill>
                <a:latin typeface="Calibri"/>
                <a:ea typeface="Calibri"/>
                <a:cs typeface="Calibri"/>
                <a:sym typeface="Calibri"/>
              </a:rPr>
              <a:t>?</a:t>
            </a:r>
            <a:endParaRPr lang="es-ES_tradnl" dirty="0"/>
          </a:p>
        </p:txBody>
      </p:sp>
      <p:sp>
        <p:nvSpPr>
          <p:cNvPr id="6" name="Google Shape;559;p21">
            <a:extLst>
              <a:ext uri="{FF2B5EF4-FFF2-40B4-BE49-F238E27FC236}">
                <a16:creationId xmlns:a16="http://schemas.microsoft.com/office/drawing/2014/main" id="{6857FEFB-5416-AB41-8A0B-F4EDF82FEF68}"/>
              </a:ext>
            </a:extLst>
          </p:cNvPr>
          <p:cNvSpPr/>
          <p:nvPr/>
        </p:nvSpPr>
        <p:spPr>
          <a:xfrm>
            <a:off x="679264" y="1979752"/>
            <a:ext cx="8360232" cy="1938952"/>
          </a:xfrm>
          <a:prstGeom prst="rect">
            <a:avLst/>
          </a:prstGeom>
          <a:noFill/>
          <a:ln>
            <a:noFill/>
          </a:ln>
        </p:spPr>
        <p:txBody>
          <a:bodyPr spcFirstLastPara="1" wrap="square" lIns="91425" tIns="45700" rIns="91425" bIns="45700" anchor="t" anchorCtr="0">
            <a:spAutoFit/>
          </a:bodyPr>
          <a:lstStyle/>
          <a:p>
            <a:pPr marL="342900" indent="-342900">
              <a:buFont typeface="Zapf Dingbats"/>
              <a:buChar char="✔"/>
            </a:pPr>
            <a:r>
              <a:rPr lang="es-ES_tradnl" sz="2400" dirty="0">
                <a:solidFill>
                  <a:schemeClr val="dk1"/>
                </a:solidFill>
                <a:latin typeface="Calibri"/>
                <a:cs typeface="Calibri"/>
              </a:rPr>
              <a:t>Utilizar polimorfismo.</a:t>
            </a:r>
          </a:p>
          <a:p>
            <a:pPr marL="342900" indent="-342900">
              <a:buFont typeface="Zapf Dingbats"/>
              <a:buChar char="✔"/>
            </a:pPr>
            <a:r>
              <a:rPr lang="es-ES_tradnl" sz="2400" dirty="0">
                <a:solidFill>
                  <a:schemeClr val="dk1"/>
                </a:solidFill>
                <a:latin typeface="Calibri"/>
                <a:cs typeface="Calibri"/>
              </a:rPr>
              <a:t>Distinguir entre clases abstractas y concretas.</a:t>
            </a:r>
          </a:p>
          <a:p>
            <a:pPr marL="342900" indent="-342900">
              <a:buFont typeface="Zapf Dingbats"/>
              <a:buChar char="✔"/>
            </a:pPr>
            <a:r>
              <a:rPr lang="es-ES_tradnl" sz="2400" dirty="0">
                <a:solidFill>
                  <a:schemeClr val="dk1"/>
                </a:solidFill>
                <a:latin typeface="Calibri"/>
                <a:cs typeface="Calibri"/>
              </a:rPr>
              <a:t>Implementar métodos abstractos y finales .</a:t>
            </a:r>
          </a:p>
          <a:p>
            <a:pPr marL="342900" indent="-342900">
              <a:buFont typeface="Zapf Dingbats"/>
              <a:buChar char="✔"/>
            </a:pPr>
            <a:r>
              <a:rPr lang="es-ES_tradnl" sz="2400" dirty="0">
                <a:solidFill>
                  <a:schemeClr val="dk1"/>
                </a:solidFill>
                <a:latin typeface="Calibri"/>
                <a:cs typeface="Calibri"/>
              </a:rPr>
              <a:t>Implementar interfaces.</a:t>
            </a:r>
          </a:p>
          <a:p>
            <a:pPr marL="342900" indent="-342900">
              <a:buFont typeface="Zapf Dingbats"/>
              <a:buChar char="✔"/>
            </a:pPr>
            <a:endParaRPr lang="es-ES_tradnl" sz="2400" dirty="0">
              <a:solidFill>
                <a:schemeClr val="dk1"/>
              </a:solidFill>
              <a:latin typeface="Calibri"/>
              <a:cs typeface="Calibri"/>
            </a:endParaRPr>
          </a:p>
        </p:txBody>
      </p:sp>
    </p:spTree>
    <p:extLst>
      <p:ext uri="{BB962C8B-B14F-4D97-AF65-F5344CB8AC3E}">
        <p14:creationId xmlns:p14="http://schemas.microsoft.com/office/powerpoint/2010/main" val="21142674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457031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32"/>
          <p:cNvSpPr txBox="1">
            <a:spLocks noGrp="1"/>
          </p:cNvSpPr>
          <p:nvPr>
            <p:ph type="title"/>
          </p:nvPr>
        </p:nvSpPr>
        <p:spPr>
          <a:xfrm>
            <a:off x="3004575" y="3476150"/>
            <a:ext cx="5995800" cy="16032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None/>
            </a:pPr>
            <a:r>
              <a:rPr lang="en-US" dirty="0"/>
              <a:t>Herencia</a:t>
            </a:r>
            <a:endParaRPr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32F8F7C-62F6-AB45-8C6F-954F7E1DBD86}"/>
              </a:ext>
            </a:extLst>
          </p:cNvPr>
          <p:cNvSpPr>
            <a:spLocks noGrp="1"/>
          </p:cNvSpPr>
          <p:nvPr>
            <p:ph type="title"/>
          </p:nvPr>
        </p:nvSpPr>
        <p:spPr/>
        <p:txBody>
          <a:bodyPr/>
          <a:lstStyle/>
          <a:p>
            <a:r>
              <a:rPr lang="es-ES_tradnl" dirty="0"/>
              <a:t>¿Qué Aprenderemos?</a:t>
            </a:r>
          </a:p>
        </p:txBody>
      </p:sp>
      <p:sp>
        <p:nvSpPr>
          <p:cNvPr id="4" name="Marcador de texto 3">
            <a:extLst>
              <a:ext uri="{FF2B5EF4-FFF2-40B4-BE49-F238E27FC236}">
                <a16:creationId xmlns:a16="http://schemas.microsoft.com/office/drawing/2014/main" id="{5F750691-DAB0-AA4F-B577-B16F30A46F18}"/>
              </a:ext>
            </a:extLst>
          </p:cNvPr>
          <p:cNvSpPr>
            <a:spLocks noGrp="1"/>
          </p:cNvSpPr>
          <p:nvPr>
            <p:ph type="body" idx="1"/>
          </p:nvPr>
        </p:nvSpPr>
        <p:spPr/>
        <p:txBody>
          <a:bodyPr/>
          <a:lstStyle/>
          <a:p>
            <a:r>
              <a:rPr lang="es-ES_tradnl" dirty="0">
                <a:solidFill>
                  <a:schemeClr val="dk1"/>
                </a:solidFill>
                <a:latin typeface="Calibri"/>
                <a:cs typeface="Calibri"/>
              </a:rPr>
              <a:t>Utilizar polimorfismo.</a:t>
            </a:r>
          </a:p>
          <a:p>
            <a:r>
              <a:rPr lang="es-ES_tradnl" dirty="0">
                <a:solidFill>
                  <a:schemeClr val="dk1"/>
                </a:solidFill>
                <a:latin typeface="Calibri"/>
                <a:cs typeface="Calibri"/>
              </a:rPr>
              <a:t>Distinguir entre clases abstractas y concretas.</a:t>
            </a:r>
          </a:p>
          <a:p>
            <a:r>
              <a:rPr lang="es-ES_tradnl" dirty="0">
                <a:solidFill>
                  <a:schemeClr val="dk1"/>
                </a:solidFill>
                <a:latin typeface="Calibri"/>
                <a:cs typeface="Calibri"/>
              </a:rPr>
              <a:t>Implementar métodos abstractos y finales .</a:t>
            </a:r>
          </a:p>
          <a:p>
            <a:r>
              <a:rPr lang="es-ES_tradnl" dirty="0">
                <a:solidFill>
                  <a:schemeClr val="dk1"/>
                </a:solidFill>
                <a:latin typeface="Calibri"/>
                <a:cs typeface="Calibri"/>
              </a:rPr>
              <a:t>Implementar interfaces.</a:t>
            </a:r>
          </a:p>
        </p:txBody>
      </p:sp>
    </p:spTree>
    <p:extLst>
      <p:ext uri="{BB962C8B-B14F-4D97-AF65-F5344CB8AC3E}">
        <p14:creationId xmlns:p14="http://schemas.microsoft.com/office/powerpoint/2010/main" val="10736545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Marcador de texto 3">
            <a:extLst>
              <a:ext uri="{FF2B5EF4-FFF2-40B4-BE49-F238E27FC236}">
                <a16:creationId xmlns:a16="http://schemas.microsoft.com/office/drawing/2014/main" id="{5F750691-DAB0-AA4F-B577-B16F30A46F18}"/>
              </a:ext>
            </a:extLst>
          </p:cNvPr>
          <p:cNvSpPr>
            <a:spLocks noGrp="1"/>
          </p:cNvSpPr>
          <p:nvPr>
            <p:ph type="body" idx="1"/>
          </p:nvPr>
        </p:nvSpPr>
        <p:spPr>
          <a:xfrm>
            <a:off x="295834" y="1218599"/>
            <a:ext cx="8554015" cy="5426675"/>
          </a:xfrm>
        </p:spPr>
        <p:txBody>
          <a:bodyPr/>
          <a:lstStyle/>
          <a:p>
            <a:pPr marL="0" lvl="0" indent="0" algn="just">
              <a:spcBef>
                <a:spcPts val="0"/>
              </a:spcBef>
              <a:buNone/>
            </a:pPr>
            <a:r>
              <a:rPr lang="es-CL" dirty="0">
                <a:solidFill>
                  <a:schemeClr val="dk1"/>
                </a:solidFill>
                <a:latin typeface="Calibri"/>
                <a:ea typeface="Calibri"/>
                <a:cs typeface="Calibri"/>
                <a:sym typeface="Calibri"/>
              </a:rPr>
              <a:t>Observa la siguiente imagen…</a:t>
            </a:r>
          </a:p>
          <a:p>
            <a:pPr marL="0" lvl="0" indent="0" algn="just">
              <a:spcBef>
                <a:spcPts val="0"/>
              </a:spcBef>
              <a:buNone/>
            </a:pPr>
            <a:endParaRPr lang="es-CL" dirty="0">
              <a:solidFill>
                <a:schemeClr val="dk1"/>
              </a:solidFill>
              <a:latin typeface="Calibri"/>
              <a:ea typeface="Calibri"/>
              <a:cs typeface="Calibri"/>
              <a:sym typeface="Calibri"/>
            </a:endParaRPr>
          </a:p>
          <a:p>
            <a:pPr marL="0" lvl="0" indent="0" algn="just">
              <a:spcBef>
                <a:spcPts val="0"/>
              </a:spcBef>
              <a:buNone/>
            </a:pPr>
            <a:endParaRPr lang="es-CL" dirty="0">
              <a:solidFill>
                <a:schemeClr val="dk1"/>
              </a:solidFill>
              <a:latin typeface="Calibri"/>
              <a:ea typeface="Calibri"/>
              <a:cs typeface="Calibri"/>
              <a:sym typeface="Calibri"/>
            </a:endParaRPr>
          </a:p>
          <a:p>
            <a:pPr marL="0" lvl="0" indent="0" algn="just">
              <a:spcBef>
                <a:spcPts val="0"/>
              </a:spcBef>
              <a:buNone/>
            </a:pPr>
            <a:endParaRPr lang="es-CL" dirty="0">
              <a:solidFill>
                <a:schemeClr val="dk1"/>
              </a:solidFill>
              <a:latin typeface="Calibri"/>
              <a:ea typeface="Calibri"/>
              <a:cs typeface="Calibri"/>
              <a:sym typeface="Calibri"/>
            </a:endParaRPr>
          </a:p>
          <a:p>
            <a:pPr marL="0" lvl="0" indent="0" algn="just">
              <a:spcBef>
                <a:spcPts val="0"/>
              </a:spcBef>
              <a:buNone/>
            </a:pPr>
            <a:endParaRPr lang="es-CL" dirty="0">
              <a:solidFill>
                <a:schemeClr val="dk1"/>
              </a:solidFill>
              <a:latin typeface="Calibri"/>
              <a:ea typeface="Calibri"/>
              <a:cs typeface="Calibri"/>
              <a:sym typeface="Calibri"/>
            </a:endParaRPr>
          </a:p>
          <a:p>
            <a:pPr marL="0" lvl="0" indent="0" algn="just">
              <a:spcBef>
                <a:spcPts val="0"/>
              </a:spcBef>
              <a:buNone/>
            </a:pPr>
            <a:endParaRPr lang="es-CL" dirty="0">
              <a:solidFill>
                <a:schemeClr val="dk1"/>
              </a:solidFill>
              <a:latin typeface="Calibri"/>
              <a:ea typeface="Calibri"/>
              <a:cs typeface="Calibri"/>
              <a:sym typeface="Calibri"/>
            </a:endParaRPr>
          </a:p>
          <a:p>
            <a:pPr marL="0" lvl="0" indent="0" algn="just">
              <a:spcBef>
                <a:spcPts val="0"/>
              </a:spcBef>
              <a:buNone/>
            </a:pPr>
            <a:endParaRPr lang="es-CL" dirty="0">
              <a:solidFill>
                <a:schemeClr val="dk1"/>
              </a:solidFill>
              <a:latin typeface="Calibri"/>
              <a:ea typeface="Calibri"/>
              <a:cs typeface="Calibri"/>
              <a:sym typeface="Calibri"/>
            </a:endParaRPr>
          </a:p>
          <a:p>
            <a:pPr marL="0" lvl="0" indent="0" algn="just">
              <a:spcBef>
                <a:spcPts val="0"/>
              </a:spcBef>
              <a:buNone/>
            </a:pPr>
            <a:endParaRPr lang="es-CL" dirty="0">
              <a:solidFill>
                <a:schemeClr val="dk1"/>
              </a:solidFill>
              <a:latin typeface="Calibri"/>
              <a:ea typeface="Calibri"/>
              <a:cs typeface="Calibri"/>
              <a:sym typeface="Calibri"/>
            </a:endParaRPr>
          </a:p>
          <a:p>
            <a:pPr marL="0" lvl="0" indent="0" algn="just">
              <a:spcBef>
                <a:spcPts val="0"/>
              </a:spcBef>
              <a:buNone/>
            </a:pPr>
            <a:endParaRPr lang="es-CL" dirty="0">
              <a:solidFill>
                <a:schemeClr val="dk1"/>
              </a:solidFill>
              <a:latin typeface="Calibri"/>
              <a:ea typeface="Calibri"/>
              <a:cs typeface="Calibri"/>
              <a:sym typeface="Calibri"/>
            </a:endParaRPr>
          </a:p>
          <a:p>
            <a:pPr marL="0" lvl="0" indent="0" algn="just">
              <a:spcBef>
                <a:spcPts val="0"/>
              </a:spcBef>
              <a:buNone/>
            </a:pPr>
            <a:endParaRPr lang="es-CL" dirty="0">
              <a:solidFill>
                <a:schemeClr val="dk1"/>
              </a:solidFill>
              <a:latin typeface="Calibri"/>
              <a:ea typeface="Calibri"/>
              <a:cs typeface="Calibri"/>
              <a:sym typeface="Calibri"/>
            </a:endParaRPr>
          </a:p>
        </p:txBody>
      </p:sp>
      <p:sp>
        <p:nvSpPr>
          <p:cNvPr id="3" name="Título 2">
            <a:extLst>
              <a:ext uri="{FF2B5EF4-FFF2-40B4-BE49-F238E27FC236}">
                <a16:creationId xmlns:a16="http://schemas.microsoft.com/office/drawing/2014/main" id="{532F8F7C-62F6-AB45-8C6F-954F7E1DBD86}"/>
              </a:ext>
            </a:extLst>
          </p:cNvPr>
          <p:cNvSpPr>
            <a:spLocks noGrp="1"/>
          </p:cNvSpPr>
          <p:nvPr>
            <p:ph type="title"/>
          </p:nvPr>
        </p:nvSpPr>
        <p:spPr/>
        <p:txBody>
          <a:bodyPr/>
          <a:lstStyle/>
          <a:p>
            <a:r>
              <a:rPr lang="es-ES_tradnl" dirty="0"/>
              <a:t>Polimorfismo</a:t>
            </a:r>
          </a:p>
        </p:txBody>
      </p:sp>
      <p:sp>
        <p:nvSpPr>
          <p:cNvPr id="60" name="CuadroTexto 59">
            <a:extLst>
              <a:ext uri="{FF2B5EF4-FFF2-40B4-BE49-F238E27FC236}">
                <a16:creationId xmlns:a16="http://schemas.microsoft.com/office/drawing/2014/main" id="{B6A2094B-354C-8F46-9FAB-89B06B614473}"/>
              </a:ext>
            </a:extLst>
          </p:cNvPr>
          <p:cNvSpPr txBox="1"/>
          <p:nvPr/>
        </p:nvSpPr>
        <p:spPr>
          <a:xfrm>
            <a:off x="2234500" y="5778692"/>
            <a:ext cx="4923764" cy="455292"/>
          </a:xfrm>
          <a:prstGeom prst="rect">
            <a:avLst/>
          </a:prstGeom>
          <a:noFill/>
          <a:ln w="25400">
            <a:solidFill>
              <a:schemeClr val="accent6">
                <a:lumMod val="75000"/>
              </a:schemeClr>
            </a:solidFill>
            <a:prstDash val="sysDot"/>
          </a:ln>
        </p:spPr>
        <p:txBody>
          <a:bodyPr spcFirstLastPara="1" wrap="square" lIns="91425" tIns="45700" rIns="91425" bIns="45700" rtlCol="0" anchor="t" anchorCtr="0">
            <a:noAutofit/>
          </a:bodyPr>
          <a:lstStyle/>
          <a:p>
            <a:pPr algn="ctr"/>
            <a:r>
              <a:rPr lang="es-CL" sz="1800">
                <a:latin typeface="Century Gothic" panose="020B0502020202020204" pitchFamily="34" charset="0"/>
              </a:rPr>
              <a:t>¿Qué crees que es polimorfismo?</a:t>
            </a:r>
          </a:p>
        </p:txBody>
      </p:sp>
      <p:pic>
        <p:nvPicPr>
          <p:cNvPr id="7" name="Imagen 6">
            <a:extLst>
              <a:ext uri="{FF2B5EF4-FFF2-40B4-BE49-F238E27FC236}">
                <a16:creationId xmlns:a16="http://schemas.microsoft.com/office/drawing/2014/main" id="{BC97C7A5-37DA-CA4A-A3BE-DF158B5BD8EB}"/>
              </a:ext>
            </a:extLst>
          </p:cNvPr>
          <p:cNvPicPr>
            <a:picLocks noChangeAspect="1"/>
          </p:cNvPicPr>
          <p:nvPr/>
        </p:nvPicPr>
        <p:blipFill>
          <a:blip r:embed="rId2"/>
          <a:stretch>
            <a:fillRect/>
          </a:stretch>
        </p:blipFill>
        <p:spPr>
          <a:xfrm>
            <a:off x="2448087" y="2096037"/>
            <a:ext cx="4075058" cy="2288529"/>
          </a:xfrm>
          <a:prstGeom prst="rect">
            <a:avLst/>
          </a:prstGeom>
        </p:spPr>
      </p:pic>
      <p:sp>
        <p:nvSpPr>
          <p:cNvPr id="11" name="Rectángulo 10">
            <a:extLst>
              <a:ext uri="{FF2B5EF4-FFF2-40B4-BE49-F238E27FC236}">
                <a16:creationId xmlns:a16="http://schemas.microsoft.com/office/drawing/2014/main" id="{ACDEADB3-E4B6-E040-A504-BF42FFF959F2}"/>
              </a:ext>
            </a:extLst>
          </p:cNvPr>
          <p:cNvSpPr/>
          <p:nvPr/>
        </p:nvSpPr>
        <p:spPr>
          <a:xfrm>
            <a:off x="5867011" y="2217399"/>
            <a:ext cx="2061573" cy="738664"/>
          </a:xfrm>
          <a:prstGeom prst="rect">
            <a:avLst/>
          </a:prstGeom>
          <a:ln w="28575">
            <a:solidFill>
              <a:schemeClr val="accent6">
                <a:lumMod val="75000"/>
              </a:schemeClr>
            </a:solidFill>
            <a:prstDash val="sysDot"/>
          </a:ln>
        </p:spPr>
        <p:txBody>
          <a:bodyPr wrap="square">
            <a:spAutoFit/>
          </a:bodyPr>
          <a:lstStyle/>
          <a:p>
            <a:pPr lvl="0" algn="just"/>
            <a:r>
              <a:rPr lang="es-CL">
                <a:solidFill>
                  <a:schemeClr val="dk1"/>
                </a:solidFill>
                <a:latin typeface="Calibri"/>
                <a:ea typeface="Calibri"/>
                <a:cs typeface="Calibri"/>
                <a:sym typeface="Calibri"/>
              </a:rPr>
              <a:t>Animal a = new Animal();</a:t>
            </a:r>
          </a:p>
          <a:p>
            <a:pPr lvl="0" algn="just"/>
            <a:r>
              <a:rPr lang="es-CL">
                <a:solidFill>
                  <a:schemeClr val="dk1"/>
                </a:solidFill>
                <a:latin typeface="Calibri"/>
                <a:ea typeface="Calibri"/>
                <a:cs typeface="Calibri"/>
                <a:sym typeface="Calibri"/>
              </a:rPr>
              <a:t>a.mover();</a:t>
            </a:r>
          </a:p>
          <a:p>
            <a:pPr algn="just"/>
            <a:endParaRPr lang="es-CL">
              <a:latin typeface="Century Gothic" panose="020B0502020202020204" pitchFamily="34" charset="0"/>
            </a:endParaRPr>
          </a:p>
        </p:txBody>
      </p:sp>
      <p:sp>
        <p:nvSpPr>
          <p:cNvPr id="12" name="Rectángulo 11">
            <a:extLst>
              <a:ext uri="{FF2B5EF4-FFF2-40B4-BE49-F238E27FC236}">
                <a16:creationId xmlns:a16="http://schemas.microsoft.com/office/drawing/2014/main" id="{D3D69698-6D0B-BF41-882A-432298BC1104}"/>
              </a:ext>
            </a:extLst>
          </p:cNvPr>
          <p:cNvSpPr/>
          <p:nvPr/>
        </p:nvSpPr>
        <p:spPr>
          <a:xfrm>
            <a:off x="702394" y="3272038"/>
            <a:ext cx="1626843" cy="738664"/>
          </a:xfrm>
          <a:prstGeom prst="rect">
            <a:avLst/>
          </a:prstGeom>
          <a:ln w="28575">
            <a:solidFill>
              <a:schemeClr val="accent6">
                <a:lumMod val="75000"/>
              </a:schemeClr>
            </a:solidFill>
            <a:prstDash val="sysDot"/>
          </a:ln>
        </p:spPr>
        <p:txBody>
          <a:bodyPr wrap="square">
            <a:spAutoFit/>
          </a:bodyPr>
          <a:lstStyle/>
          <a:p>
            <a:pPr lvl="0" algn="just"/>
            <a:r>
              <a:rPr lang="es-CL" dirty="0">
                <a:solidFill>
                  <a:schemeClr val="dk1"/>
                </a:solidFill>
                <a:latin typeface="Calibri"/>
                <a:ea typeface="Calibri"/>
                <a:cs typeface="Calibri"/>
                <a:sym typeface="Calibri"/>
              </a:rPr>
              <a:t>Pez p = new Pez();</a:t>
            </a:r>
          </a:p>
          <a:p>
            <a:pPr lvl="0" algn="just"/>
            <a:r>
              <a:rPr lang="es-CL" dirty="0">
                <a:solidFill>
                  <a:schemeClr val="dk1"/>
                </a:solidFill>
                <a:latin typeface="Calibri"/>
                <a:ea typeface="Calibri"/>
                <a:cs typeface="Calibri"/>
                <a:sym typeface="Calibri"/>
              </a:rPr>
              <a:t>p.mover();</a:t>
            </a:r>
          </a:p>
          <a:p>
            <a:pPr algn="just"/>
            <a:endParaRPr lang="es-CL" dirty="0">
              <a:latin typeface="Century Gothic" panose="020B0502020202020204" pitchFamily="34" charset="0"/>
            </a:endParaRPr>
          </a:p>
        </p:txBody>
      </p:sp>
      <p:sp>
        <p:nvSpPr>
          <p:cNvPr id="13" name="Rectángulo 12">
            <a:extLst>
              <a:ext uri="{FF2B5EF4-FFF2-40B4-BE49-F238E27FC236}">
                <a16:creationId xmlns:a16="http://schemas.microsoft.com/office/drawing/2014/main" id="{5A77E8E3-D23F-AD4C-972D-B48523E420C5}"/>
              </a:ext>
            </a:extLst>
          </p:cNvPr>
          <p:cNvSpPr/>
          <p:nvPr/>
        </p:nvSpPr>
        <p:spPr>
          <a:xfrm>
            <a:off x="6742188" y="3268990"/>
            <a:ext cx="1933210" cy="738664"/>
          </a:xfrm>
          <a:prstGeom prst="rect">
            <a:avLst/>
          </a:prstGeom>
          <a:ln w="28575">
            <a:solidFill>
              <a:schemeClr val="accent6">
                <a:lumMod val="75000"/>
              </a:schemeClr>
            </a:solidFill>
            <a:prstDash val="sysDot"/>
          </a:ln>
        </p:spPr>
        <p:txBody>
          <a:bodyPr wrap="square">
            <a:spAutoFit/>
          </a:bodyPr>
          <a:lstStyle/>
          <a:p>
            <a:pPr lvl="0" algn="just"/>
            <a:r>
              <a:rPr lang="es-CL">
                <a:solidFill>
                  <a:schemeClr val="dk1"/>
                </a:solidFill>
                <a:latin typeface="Calibri"/>
                <a:ea typeface="Calibri"/>
                <a:cs typeface="Calibri"/>
                <a:sym typeface="Calibri"/>
              </a:rPr>
              <a:t>Ave av = new Ave();</a:t>
            </a:r>
          </a:p>
          <a:p>
            <a:pPr lvl="0" algn="just"/>
            <a:r>
              <a:rPr lang="es-CL">
                <a:solidFill>
                  <a:schemeClr val="dk1"/>
                </a:solidFill>
                <a:latin typeface="Calibri"/>
                <a:ea typeface="Calibri"/>
                <a:cs typeface="Calibri"/>
                <a:sym typeface="Calibri"/>
              </a:rPr>
              <a:t>av.mover();</a:t>
            </a:r>
          </a:p>
          <a:p>
            <a:pPr algn="just"/>
            <a:endParaRPr lang="es-CL">
              <a:latin typeface="Century Gothic" panose="020B0502020202020204" pitchFamily="34" charset="0"/>
            </a:endParaRPr>
          </a:p>
        </p:txBody>
      </p:sp>
      <p:sp>
        <p:nvSpPr>
          <p:cNvPr id="14" name="CuadroTexto 13">
            <a:extLst>
              <a:ext uri="{FF2B5EF4-FFF2-40B4-BE49-F238E27FC236}">
                <a16:creationId xmlns:a16="http://schemas.microsoft.com/office/drawing/2014/main" id="{E620C4E4-1B7C-274A-BD9B-D116B8B020C8}"/>
              </a:ext>
            </a:extLst>
          </p:cNvPr>
          <p:cNvSpPr txBox="1"/>
          <p:nvPr/>
        </p:nvSpPr>
        <p:spPr>
          <a:xfrm>
            <a:off x="2234500" y="4806712"/>
            <a:ext cx="4923764" cy="738664"/>
          </a:xfrm>
          <a:prstGeom prst="rect">
            <a:avLst/>
          </a:prstGeom>
          <a:noFill/>
          <a:ln w="38100">
            <a:solidFill>
              <a:schemeClr val="accent6">
                <a:lumMod val="75000"/>
              </a:schemeClr>
            </a:solidFill>
            <a:prstDash val="sysDot"/>
          </a:ln>
        </p:spPr>
        <p:txBody>
          <a:bodyPr spcFirstLastPara="1" wrap="square" lIns="91425" tIns="45700" rIns="91425" bIns="45700" rtlCol="0" anchor="t" anchorCtr="0">
            <a:noAutofit/>
          </a:bodyPr>
          <a:lstStyle/>
          <a:p>
            <a:pPr algn="ctr"/>
            <a:r>
              <a:rPr lang="es-CL" sz="1800" dirty="0">
                <a:latin typeface="Century Gothic" panose="020B0502020202020204" pitchFamily="34" charset="0"/>
              </a:rPr>
              <a:t>¿Se mueven todos los animales de la misma forma?</a:t>
            </a:r>
          </a:p>
        </p:txBody>
      </p:sp>
    </p:spTree>
    <p:extLst>
      <p:ext uri="{BB962C8B-B14F-4D97-AF65-F5344CB8AC3E}">
        <p14:creationId xmlns:p14="http://schemas.microsoft.com/office/powerpoint/2010/main" val="38281270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texto 3">
            <a:extLst>
              <a:ext uri="{FF2B5EF4-FFF2-40B4-BE49-F238E27FC236}">
                <a16:creationId xmlns:a16="http://schemas.microsoft.com/office/drawing/2014/main" id="{5F750691-DAB0-AA4F-B577-B16F30A46F18}"/>
              </a:ext>
            </a:extLst>
          </p:cNvPr>
          <p:cNvSpPr>
            <a:spLocks noGrp="1"/>
          </p:cNvSpPr>
          <p:nvPr>
            <p:ph type="body" idx="1"/>
          </p:nvPr>
        </p:nvSpPr>
        <p:spPr>
          <a:xfrm>
            <a:off x="295834" y="1218599"/>
            <a:ext cx="8554015" cy="5426675"/>
          </a:xfrm>
        </p:spPr>
        <p:txBody>
          <a:bodyPr/>
          <a:lstStyle/>
          <a:p>
            <a:pPr marL="50800" indent="0" algn="just">
              <a:buNone/>
            </a:pPr>
            <a:r>
              <a:rPr lang="es-CL" dirty="0">
                <a:solidFill>
                  <a:schemeClr val="dk1"/>
                </a:solidFill>
                <a:latin typeface="Calibri"/>
                <a:cs typeface="Calibri"/>
              </a:rPr>
              <a:t>El </a:t>
            </a:r>
            <a:r>
              <a:rPr lang="es-CL" b="1" dirty="0">
                <a:solidFill>
                  <a:schemeClr val="dk1"/>
                </a:solidFill>
                <a:latin typeface="Calibri"/>
                <a:cs typeface="Calibri"/>
              </a:rPr>
              <a:t>polimorfismo</a:t>
            </a:r>
            <a:r>
              <a:rPr lang="es-CL" dirty="0">
                <a:solidFill>
                  <a:schemeClr val="dk1"/>
                </a:solidFill>
                <a:latin typeface="Calibri"/>
                <a:cs typeface="Calibri"/>
              </a:rPr>
              <a:t> nos permite “programar en forma general”, en vez de “programar en forma específica”. Nos permite escribir programas que procesen objetos que compartan la misma superclase en una jerarquía de clases, como si todos fueran objetos de la superclase. </a:t>
            </a:r>
          </a:p>
          <a:p>
            <a:pPr marL="12700" indent="-12700" algn="just">
              <a:buNone/>
              <a:defRPr/>
            </a:pPr>
            <a:endParaRPr lang="es-CL" dirty="0">
              <a:solidFill>
                <a:schemeClr val="dk1"/>
              </a:solidFill>
              <a:latin typeface="Calibri"/>
              <a:cs typeface="Calibri"/>
            </a:endParaRPr>
          </a:p>
          <a:p>
            <a:pPr marL="12700" indent="-12700" algn="just">
              <a:buNone/>
              <a:defRPr/>
            </a:pPr>
            <a:endParaRPr lang="es-CL" dirty="0">
              <a:solidFill>
                <a:schemeClr val="dk1"/>
              </a:solidFill>
              <a:latin typeface="Calibri"/>
              <a:cs typeface="Calibri"/>
            </a:endParaRPr>
          </a:p>
          <a:p>
            <a:pPr marL="12700" indent="-12700" algn="just">
              <a:buNone/>
              <a:defRPr/>
            </a:pPr>
            <a:endParaRPr lang="es-CL" dirty="0">
              <a:solidFill>
                <a:schemeClr val="dk1"/>
              </a:solidFill>
              <a:latin typeface="Calibri"/>
              <a:cs typeface="Calibri"/>
            </a:endParaRPr>
          </a:p>
          <a:p>
            <a:pPr marL="0" indent="0" algn="just">
              <a:spcBef>
                <a:spcPts val="0"/>
              </a:spcBef>
              <a:buNone/>
            </a:pPr>
            <a:r>
              <a:rPr lang="es-CL" dirty="0"/>
              <a:t>. </a:t>
            </a:r>
          </a:p>
          <a:p>
            <a:pPr marL="0" lvl="0" indent="0" algn="just">
              <a:spcBef>
                <a:spcPts val="0"/>
              </a:spcBef>
              <a:buNone/>
            </a:pPr>
            <a:endParaRPr lang="es-ES"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a:p>
            <a:pPr marL="0" indent="0" algn="just">
              <a:spcBef>
                <a:spcPts val="0"/>
              </a:spcBef>
              <a:buNone/>
            </a:pPr>
            <a:endParaRPr lang="es-ES"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a:p>
            <a:pPr marL="0" indent="0" algn="ctr">
              <a:spcBef>
                <a:spcPts val="0"/>
              </a:spcBef>
              <a:buNone/>
            </a:pPr>
            <a:endParaRPr lang="es-CL" sz="1600" b="1" dirty="0">
              <a:solidFill>
                <a:schemeClr val="accent4">
                  <a:lumMod val="75000"/>
                </a:schemeClr>
              </a:solidFill>
              <a:latin typeface="Century Gothic" panose="020B0502020202020204" pitchFamily="34" charset="0"/>
              <a:hlinkClick r:id="rId3">
                <a:extLst>
                  <a:ext uri="{A12FA001-AC4F-418D-AE19-62706E023703}">
                    <ahyp:hlinkClr xmlns:ahyp="http://schemas.microsoft.com/office/drawing/2018/hyperlinkcolor" xmlns="" val="tx"/>
                  </a:ext>
                </a:extLst>
              </a:hlinkClick>
            </a:endParaRPr>
          </a:p>
          <a:p>
            <a:pPr marL="0" indent="0" algn="ctr">
              <a:spcBef>
                <a:spcPts val="0"/>
              </a:spcBef>
              <a:buNone/>
            </a:pPr>
            <a:endParaRPr lang="es-CL" sz="1600" b="1" dirty="0">
              <a:solidFill>
                <a:schemeClr val="accent4">
                  <a:lumMod val="75000"/>
                </a:schemeClr>
              </a:solidFill>
              <a:latin typeface="Century Gothic" panose="020B0502020202020204" pitchFamily="34" charset="0"/>
              <a:hlinkClick r:id="rId3">
                <a:extLst>
                  <a:ext uri="{A12FA001-AC4F-418D-AE19-62706E023703}">
                    <ahyp:hlinkClr xmlns:ahyp="http://schemas.microsoft.com/office/drawing/2018/hyperlinkcolor" xmlns="" val="tx"/>
                  </a:ext>
                </a:extLst>
              </a:hlinkClick>
            </a:endParaRPr>
          </a:p>
          <a:p>
            <a:pPr marL="0" indent="0" algn="ctr">
              <a:spcBef>
                <a:spcPts val="0"/>
              </a:spcBef>
              <a:buNone/>
            </a:pPr>
            <a:endParaRPr lang="es-CL" sz="1600" b="1" dirty="0">
              <a:solidFill>
                <a:schemeClr val="accent4">
                  <a:lumMod val="75000"/>
                </a:schemeClr>
              </a:solidFill>
              <a:latin typeface="Century Gothic" panose="020B0502020202020204" pitchFamily="34" charset="0"/>
              <a:hlinkClick r:id="rId3">
                <a:extLst>
                  <a:ext uri="{A12FA001-AC4F-418D-AE19-62706E023703}">
                    <ahyp:hlinkClr xmlns:ahyp="http://schemas.microsoft.com/office/drawing/2018/hyperlinkcolor" xmlns="" val="tx"/>
                  </a:ext>
                </a:extLst>
              </a:hlinkClick>
            </a:endParaRPr>
          </a:p>
          <a:p>
            <a:pPr marL="0" indent="0" algn="ctr">
              <a:spcBef>
                <a:spcPts val="0"/>
              </a:spcBef>
              <a:buNone/>
            </a:pPr>
            <a:endParaRPr lang="es-CL" sz="1600" b="1" dirty="0">
              <a:solidFill>
                <a:schemeClr val="accent4">
                  <a:lumMod val="75000"/>
                </a:schemeClr>
              </a:solidFill>
              <a:latin typeface="Century Gothic" panose="020B0502020202020204" pitchFamily="34" charset="0"/>
              <a:hlinkClick r:id="rId3">
                <a:extLst>
                  <a:ext uri="{A12FA001-AC4F-418D-AE19-62706E023703}">
                    <ahyp:hlinkClr xmlns:ahyp="http://schemas.microsoft.com/office/drawing/2018/hyperlinkcolor" xmlns="" val="tx"/>
                  </a:ext>
                </a:extLst>
              </a:hlinkClick>
            </a:endParaRPr>
          </a:p>
          <a:p>
            <a:pPr marL="0" indent="0" algn="ctr">
              <a:spcBef>
                <a:spcPts val="0"/>
              </a:spcBef>
              <a:buNone/>
            </a:pPr>
            <a:endParaRPr lang="es-CL" sz="1600" b="1" dirty="0">
              <a:solidFill>
                <a:schemeClr val="accent4">
                  <a:lumMod val="75000"/>
                </a:schemeClr>
              </a:solidFill>
              <a:latin typeface="Century Gothic" panose="020B0502020202020204" pitchFamily="34" charset="0"/>
              <a:hlinkClick r:id="rId3">
                <a:extLst>
                  <a:ext uri="{A12FA001-AC4F-418D-AE19-62706E023703}">
                    <ahyp:hlinkClr xmlns:ahyp="http://schemas.microsoft.com/office/drawing/2018/hyperlinkcolor" xmlns="" val="tx"/>
                  </a:ext>
                </a:extLst>
              </a:hlinkClick>
            </a:endParaRPr>
          </a:p>
          <a:p>
            <a:pPr marL="0" indent="0" algn="ctr">
              <a:spcBef>
                <a:spcPts val="0"/>
              </a:spcBef>
              <a:buNone/>
            </a:pPr>
            <a:endParaRPr lang="es-CL" sz="1600" b="1" dirty="0">
              <a:solidFill>
                <a:schemeClr val="accent4">
                  <a:lumMod val="75000"/>
                </a:schemeClr>
              </a:solidFill>
              <a:latin typeface="Century Gothic" panose="020B0502020202020204" pitchFamily="34" charset="0"/>
              <a:hlinkClick r:id="rId3">
                <a:extLst>
                  <a:ext uri="{A12FA001-AC4F-418D-AE19-62706E023703}">
                    <ahyp:hlinkClr xmlns:ahyp="http://schemas.microsoft.com/office/drawing/2018/hyperlinkcolor" xmlns="" val="tx"/>
                  </a:ext>
                </a:extLst>
              </a:hlinkClick>
            </a:endParaRPr>
          </a:p>
          <a:p>
            <a:pPr marL="0" indent="0" algn="ctr">
              <a:spcBef>
                <a:spcPts val="0"/>
              </a:spcBef>
              <a:buNone/>
            </a:pPr>
            <a:endParaRPr lang="es-CL" dirty="0">
              <a:solidFill>
                <a:schemeClr val="dk1"/>
              </a:solidFill>
              <a:latin typeface="Calibri"/>
              <a:cs typeface="Calibri"/>
              <a:hlinkClick r:id="rId3">
                <a:extLst>
                  <a:ext uri="{A12FA001-AC4F-418D-AE19-62706E023703}">
                    <ahyp:hlinkClr xmlns:ahyp="http://schemas.microsoft.com/office/drawing/2018/hyperlinkcolor" xmlns="" val="tx"/>
                  </a:ext>
                </a:extLst>
              </a:hlinkClick>
            </a:endParaRPr>
          </a:p>
          <a:p>
            <a:pPr marL="0" indent="0" algn="just">
              <a:spcBef>
                <a:spcPts val="0"/>
              </a:spcBef>
              <a:buNone/>
            </a:pPr>
            <a:endParaRPr lang="es-CL" sz="1600" u="sng" dirty="0">
              <a:solidFill>
                <a:schemeClr val="accent4">
                  <a:lumMod val="75000"/>
                </a:schemeClr>
              </a:solidFill>
              <a:latin typeface="Century Gothic" panose="020B0502020202020204" pitchFamily="34" charset="0"/>
              <a:hlinkClick r:id="rId3">
                <a:extLst>
                  <a:ext uri="{A12FA001-AC4F-418D-AE19-62706E023703}">
                    <ahyp:hlinkClr xmlns:ahyp="http://schemas.microsoft.com/office/drawing/2018/hyperlinkcolor" xmlns="" val="tx"/>
                  </a:ext>
                </a:extLst>
              </a:hlinkClick>
            </a:endParaRPr>
          </a:p>
          <a:p>
            <a:pPr marL="0" lvl="0" indent="0" algn="just">
              <a:spcBef>
                <a:spcPts val="0"/>
              </a:spcBef>
              <a:buNone/>
            </a:pPr>
            <a:r>
              <a:rPr lang="es-CL" dirty="0">
                <a:solidFill>
                  <a:schemeClr val="dk1"/>
                </a:solidFill>
                <a:latin typeface="Calibri"/>
                <a:ea typeface="Calibri"/>
                <a:cs typeface="Calibri"/>
                <a:sym typeface="Calibri"/>
              </a:rPr>
              <a:t>      </a:t>
            </a:r>
            <a:endParaRPr lang="es-ES_tradnl" dirty="0">
              <a:latin typeface="Calibri" panose="020F0502020204030204" pitchFamily="34" charset="0"/>
              <a:cs typeface="Calibri" panose="020F0502020204030204" pitchFamily="34" charset="0"/>
            </a:endParaRPr>
          </a:p>
        </p:txBody>
      </p:sp>
      <p:sp>
        <p:nvSpPr>
          <p:cNvPr id="3" name="Título 2">
            <a:extLst>
              <a:ext uri="{FF2B5EF4-FFF2-40B4-BE49-F238E27FC236}">
                <a16:creationId xmlns:a16="http://schemas.microsoft.com/office/drawing/2014/main" id="{532F8F7C-62F6-AB45-8C6F-954F7E1DBD86}"/>
              </a:ext>
            </a:extLst>
          </p:cNvPr>
          <p:cNvSpPr>
            <a:spLocks noGrp="1"/>
          </p:cNvSpPr>
          <p:nvPr>
            <p:ph type="title"/>
          </p:nvPr>
        </p:nvSpPr>
        <p:spPr/>
        <p:txBody>
          <a:bodyPr/>
          <a:lstStyle/>
          <a:p>
            <a:r>
              <a:rPr lang="es-ES_tradnl" dirty="0"/>
              <a:t>Polimorfismo</a:t>
            </a:r>
          </a:p>
        </p:txBody>
      </p:sp>
      <p:sp>
        <p:nvSpPr>
          <p:cNvPr id="12" name="Rectángulo 11">
            <a:extLst>
              <a:ext uri="{FF2B5EF4-FFF2-40B4-BE49-F238E27FC236}">
                <a16:creationId xmlns:a16="http://schemas.microsoft.com/office/drawing/2014/main" id="{028C7194-5FAD-C041-B4AB-23F6171158A3}"/>
              </a:ext>
            </a:extLst>
          </p:cNvPr>
          <p:cNvSpPr/>
          <p:nvPr/>
        </p:nvSpPr>
        <p:spPr>
          <a:xfrm>
            <a:off x="321020" y="5074462"/>
            <a:ext cx="8258628" cy="1384995"/>
          </a:xfrm>
          <a:prstGeom prst="rect">
            <a:avLst/>
          </a:prstGeom>
          <a:ln>
            <a:solidFill>
              <a:schemeClr val="accent6">
                <a:lumMod val="75000"/>
              </a:schemeClr>
            </a:solidFill>
            <a:prstDash val="sysDot"/>
          </a:ln>
        </p:spPr>
        <p:txBody>
          <a:bodyPr wrap="square">
            <a:spAutoFit/>
          </a:bodyPr>
          <a:lstStyle/>
          <a:p>
            <a:pPr algn="just"/>
            <a:r>
              <a:rPr lang="es-CL" dirty="0">
                <a:solidFill>
                  <a:srgbClr val="5C0000"/>
                </a:solidFill>
                <a:latin typeface="Century Gothic" panose="020B0502020202020204" pitchFamily="34" charset="0"/>
              </a:rPr>
              <a:t>Cada tipo especiífico de Animal responde a un mensaje mover de manera única; un Pez podría nadar 30 cm y un Ave podría volar 10 km. El programa invoca al mismo método mover de cada objeto Animal en forma genérica, pero cada objeto sabe cómo moverse. Confiar en que cada objeto sepa cómo “hacer lo correcto” en respuesta a la llamada al mismo método, es el concepto clave del </a:t>
            </a:r>
            <a:r>
              <a:rPr lang="es-CL" b="1" dirty="0">
                <a:solidFill>
                  <a:srgbClr val="5C0000"/>
                </a:solidFill>
                <a:latin typeface="Century Gothic" panose="020B0502020202020204" pitchFamily="34" charset="0"/>
              </a:rPr>
              <a:t>polimorfismo</a:t>
            </a:r>
            <a:r>
              <a:rPr lang="es-CL" dirty="0">
                <a:solidFill>
                  <a:srgbClr val="5C0000"/>
                </a:solidFill>
                <a:latin typeface="Century Gothic" panose="020B0502020202020204" pitchFamily="34" charset="0"/>
              </a:rPr>
              <a:t>. El método mover tiene </a:t>
            </a:r>
            <a:r>
              <a:rPr lang="es-CL" b="1" dirty="0">
                <a:solidFill>
                  <a:srgbClr val="5C0000"/>
                </a:solidFill>
                <a:latin typeface="Century Gothic" panose="020B0502020202020204" pitchFamily="34" charset="0"/>
              </a:rPr>
              <a:t>“muchas formas”</a:t>
            </a:r>
            <a:r>
              <a:rPr lang="es-CL" dirty="0">
                <a:solidFill>
                  <a:srgbClr val="5C0000"/>
                </a:solidFill>
                <a:latin typeface="Century Gothic" panose="020B0502020202020204" pitchFamily="34" charset="0"/>
              </a:rPr>
              <a:t>, de ahí nace el polimorfismo.</a:t>
            </a:r>
          </a:p>
        </p:txBody>
      </p:sp>
      <p:pic>
        <p:nvPicPr>
          <p:cNvPr id="9" name="Imagen 8">
            <a:extLst>
              <a:ext uri="{FF2B5EF4-FFF2-40B4-BE49-F238E27FC236}">
                <a16:creationId xmlns:a16="http://schemas.microsoft.com/office/drawing/2014/main" id="{45838CE1-C9F8-C146-A719-CC3C1E11CF72}"/>
              </a:ext>
            </a:extLst>
          </p:cNvPr>
          <p:cNvPicPr>
            <a:picLocks noChangeAspect="1"/>
          </p:cNvPicPr>
          <p:nvPr/>
        </p:nvPicPr>
        <p:blipFill>
          <a:blip r:embed="rId4"/>
          <a:stretch>
            <a:fillRect/>
          </a:stretch>
        </p:blipFill>
        <p:spPr>
          <a:xfrm>
            <a:off x="665170" y="3318371"/>
            <a:ext cx="1130618" cy="809716"/>
          </a:xfrm>
          <a:prstGeom prst="rect">
            <a:avLst/>
          </a:prstGeom>
          <a:effectLst>
            <a:softEdge rad="63500"/>
          </a:effectLst>
        </p:spPr>
      </p:pic>
      <p:pic>
        <p:nvPicPr>
          <p:cNvPr id="10" name="Imagen 9">
            <a:extLst>
              <a:ext uri="{FF2B5EF4-FFF2-40B4-BE49-F238E27FC236}">
                <a16:creationId xmlns:a16="http://schemas.microsoft.com/office/drawing/2014/main" id="{0A3E6FBD-D028-6047-A8C7-6E359E2303D0}"/>
              </a:ext>
            </a:extLst>
          </p:cNvPr>
          <p:cNvPicPr>
            <a:picLocks noChangeAspect="1"/>
          </p:cNvPicPr>
          <p:nvPr/>
        </p:nvPicPr>
        <p:blipFill>
          <a:blip r:embed="rId5"/>
          <a:stretch>
            <a:fillRect/>
          </a:stretch>
        </p:blipFill>
        <p:spPr>
          <a:xfrm>
            <a:off x="7118086" y="3737658"/>
            <a:ext cx="1116073" cy="780857"/>
          </a:xfrm>
          <a:prstGeom prst="rect">
            <a:avLst/>
          </a:prstGeom>
          <a:effectLst>
            <a:softEdge rad="63500"/>
          </a:effectLst>
        </p:spPr>
      </p:pic>
      <p:pic>
        <p:nvPicPr>
          <p:cNvPr id="13" name="Imagen 12">
            <a:extLst>
              <a:ext uri="{FF2B5EF4-FFF2-40B4-BE49-F238E27FC236}">
                <a16:creationId xmlns:a16="http://schemas.microsoft.com/office/drawing/2014/main" id="{A9EE0363-4E9A-7F48-B05E-28FBDB3D9EA0}"/>
              </a:ext>
            </a:extLst>
          </p:cNvPr>
          <p:cNvPicPr>
            <a:picLocks noChangeAspect="1"/>
          </p:cNvPicPr>
          <p:nvPr/>
        </p:nvPicPr>
        <p:blipFill>
          <a:blip r:embed="rId6"/>
          <a:stretch>
            <a:fillRect/>
          </a:stretch>
        </p:blipFill>
        <p:spPr>
          <a:xfrm>
            <a:off x="2578096" y="3397825"/>
            <a:ext cx="3924300" cy="1117600"/>
          </a:xfrm>
          <a:prstGeom prst="rect">
            <a:avLst/>
          </a:prstGeom>
        </p:spPr>
      </p:pic>
    </p:spTree>
    <p:extLst>
      <p:ext uri="{BB962C8B-B14F-4D97-AF65-F5344CB8AC3E}">
        <p14:creationId xmlns:p14="http://schemas.microsoft.com/office/powerpoint/2010/main" val="14002925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texto 3">
            <a:extLst>
              <a:ext uri="{FF2B5EF4-FFF2-40B4-BE49-F238E27FC236}">
                <a16:creationId xmlns:a16="http://schemas.microsoft.com/office/drawing/2014/main" id="{5F750691-DAB0-AA4F-B577-B16F30A46F18}"/>
              </a:ext>
            </a:extLst>
          </p:cNvPr>
          <p:cNvSpPr>
            <a:spLocks noGrp="1"/>
          </p:cNvSpPr>
          <p:nvPr>
            <p:ph type="body" idx="1"/>
          </p:nvPr>
        </p:nvSpPr>
        <p:spPr>
          <a:xfrm>
            <a:off x="295834" y="1581449"/>
            <a:ext cx="8554015" cy="5426675"/>
          </a:xfrm>
        </p:spPr>
        <p:txBody>
          <a:bodyPr/>
          <a:lstStyle/>
          <a:p>
            <a:pPr marL="12700" indent="-12700" algn="just">
              <a:buNone/>
              <a:defRPr/>
            </a:pPr>
            <a:endParaRPr lang="es-CL" dirty="0">
              <a:solidFill>
                <a:schemeClr val="dk1"/>
              </a:solidFill>
              <a:latin typeface="Calibri"/>
              <a:cs typeface="Calibri"/>
            </a:endParaRPr>
          </a:p>
          <a:p>
            <a:pPr marL="0" indent="0" algn="just">
              <a:spcBef>
                <a:spcPts val="0"/>
              </a:spcBef>
              <a:buNone/>
            </a:pPr>
            <a:r>
              <a:rPr lang="es-CL" dirty="0"/>
              <a:t>. </a:t>
            </a:r>
          </a:p>
          <a:p>
            <a:pPr marL="0" lvl="0" indent="0" algn="just">
              <a:spcBef>
                <a:spcPts val="0"/>
              </a:spcBef>
              <a:buNone/>
            </a:pPr>
            <a:endParaRPr lang="es-ES"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a:p>
            <a:pPr marL="0" indent="0" algn="just">
              <a:spcBef>
                <a:spcPts val="0"/>
              </a:spcBef>
              <a:buNone/>
            </a:pPr>
            <a:endParaRPr lang="es-ES"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a:p>
            <a:pPr marL="0" indent="0" algn="ctr">
              <a:spcBef>
                <a:spcPts val="0"/>
              </a:spcBef>
              <a:buNone/>
            </a:pPr>
            <a:endParaRPr lang="es-CL" sz="1600" b="1" dirty="0">
              <a:solidFill>
                <a:schemeClr val="accent4">
                  <a:lumMod val="75000"/>
                </a:schemeClr>
              </a:solidFill>
              <a:latin typeface="Century Gothic" panose="020B0502020202020204" pitchFamily="34" charset="0"/>
              <a:hlinkClick r:id="rId3">
                <a:extLst>
                  <a:ext uri="{A12FA001-AC4F-418D-AE19-62706E023703}">
                    <ahyp:hlinkClr xmlns:ahyp="http://schemas.microsoft.com/office/drawing/2018/hyperlinkcolor" xmlns="" val="tx"/>
                  </a:ext>
                </a:extLst>
              </a:hlinkClick>
            </a:endParaRPr>
          </a:p>
          <a:p>
            <a:pPr marL="0" indent="0" algn="ctr">
              <a:spcBef>
                <a:spcPts val="0"/>
              </a:spcBef>
              <a:buNone/>
            </a:pPr>
            <a:endParaRPr lang="es-CL" sz="1600" b="1" dirty="0">
              <a:solidFill>
                <a:schemeClr val="accent4">
                  <a:lumMod val="75000"/>
                </a:schemeClr>
              </a:solidFill>
              <a:latin typeface="Century Gothic" panose="020B0502020202020204" pitchFamily="34" charset="0"/>
              <a:hlinkClick r:id="rId3">
                <a:extLst>
                  <a:ext uri="{A12FA001-AC4F-418D-AE19-62706E023703}">
                    <ahyp:hlinkClr xmlns:ahyp="http://schemas.microsoft.com/office/drawing/2018/hyperlinkcolor" xmlns="" val="tx"/>
                  </a:ext>
                </a:extLst>
              </a:hlinkClick>
            </a:endParaRPr>
          </a:p>
          <a:p>
            <a:pPr marL="0" indent="0" algn="ctr">
              <a:spcBef>
                <a:spcPts val="0"/>
              </a:spcBef>
              <a:buNone/>
            </a:pPr>
            <a:endParaRPr lang="es-CL" sz="1600" b="1" dirty="0">
              <a:solidFill>
                <a:schemeClr val="accent4">
                  <a:lumMod val="75000"/>
                </a:schemeClr>
              </a:solidFill>
              <a:latin typeface="Century Gothic" panose="020B0502020202020204" pitchFamily="34" charset="0"/>
              <a:hlinkClick r:id="rId3">
                <a:extLst>
                  <a:ext uri="{A12FA001-AC4F-418D-AE19-62706E023703}">
                    <ahyp:hlinkClr xmlns:ahyp="http://schemas.microsoft.com/office/drawing/2018/hyperlinkcolor" xmlns="" val="tx"/>
                  </a:ext>
                </a:extLst>
              </a:hlinkClick>
            </a:endParaRPr>
          </a:p>
          <a:p>
            <a:pPr marL="0" indent="0" algn="ctr">
              <a:spcBef>
                <a:spcPts val="0"/>
              </a:spcBef>
              <a:buNone/>
            </a:pPr>
            <a:endParaRPr lang="es-CL" sz="1600" b="1" dirty="0">
              <a:solidFill>
                <a:schemeClr val="accent4">
                  <a:lumMod val="75000"/>
                </a:schemeClr>
              </a:solidFill>
              <a:latin typeface="Century Gothic" panose="020B0502020202020204" pitchFamily="34" charset="0"/>
              <a:hlinkClick r:id="rId3">
                <a:extLst>
                  <a:ext uri="{A12FA001-AC4F-418D-AE19-62706E023703}">
                    <ahyp:hlinkClr xmlns:ahyp="http://schemas.microsoft.com/office/drawing/2018/hyperlinkcolor" xmlns="" val="tx"/>
                  </a:ext>
                </a:extLst>
              </a:hlinkClick>
            </a:endParaRPr>
          </a:p>
          <a:p>
            <a:pPr marL="0" indent="0" algn="ctr">
              <a:spcBef>
                <a:spcPts val="0"/>
              </a:spcBef>
              <a:buNone/>
            </a:pPr>
            <a:endParaRPr lang="es-CL" sz="1600" b="1" dirty="0">
              <a:solidFill>
                <a:schemeClr val="accent4">
                  <a:lumMod val="75000"/>
                </a:schemeClr>
              </a:solidFill>
              <a:latin typeface="Century Gothic" panose="020B0502020202020204" pitchFamily="34" charset="0"/>
              <a:hlinkClick r:id="rId3">
                <a:extLst>
                  <a:ext uri="{A12FA001-AC4F-418D-AE19-62706E023703}">
                    <ahyp:hlinkClr xmlns:ahyp="http://schemas.microsoft.com/office/drawing/2018/hyperlinkcolor" xmlns="" val="tx"/>
                  </a:ext>
                </a:extLst>
              </a:hlinkClick>
            </a:endParaRPr>
          </a:p>
          <a:p>
            <a:pPr marL="0" indent="0" algn="ctr">
              <a:spcBef>
                <a:spcPts val="0"/>
              </a:spcBef>
              <a:buNone/>
            </a:pPr>
            <a:endParaRPr lang="es-CL" sz="1600" b="1" dirty="0">
              <a:solidFill>
                <a:schemeClr val="accent4">
                  <a:lumMod val="75000"/>
                </a:schemeClr>
              </a:solidFill>
              <a:latin typeface="Century Gothic" panose="020B0502020202020204" pitchFamily="34" charset="0"/>
              <a:hlinkClick r:id="rId3">
                <a:extLst>
                  <a:ext uri="{A12FA001-AC4F-418D-AE19-62706E023703}">
                    <ahyp:hlinkClr xmlns:ahyp="http://schemas.microsoft.com/office/drawing/2018/hyperlinkcolor" xmlns="" val="tx"/>
                  </a:ext>
                </a:extLst>
              </a:hlinkClick>
            </a:endParaRPr>
          </a:p>
          <a:p>
            <a:pPr marL="0" indent="0" algn="ctr">
              <a:spcBef>
                <a:spcPts val="0"/>
              </a:spcBef>
              <a:buNone/>
            </a:pPr>
            <a:r>
              <a:rPr lang="es-CL" dirty="0">
                <a:latin typeface="Century Gothic" panose="020B0502020202020204" pitchFamily="34" charset="0"/>
              </a:rPr>
              <a:t>                                     	¿Por qué?            Polimorfismo</a:t>
            </a:r>
            <a:endParaRPr lang="es-CL" dirty="0">
              <a:solidFill>
                <a:schemeClr val="dk1"/>
              </a:solidFill>
              <a:latin typeface="Calibri"/>
              <a:cs typeface="Calibri"/>
              <a:hlinkClick r:id="rId3">
                <a:extLst>
                  <a:ext uri="{A12FA001-AC4F-418D-AE19-62706E023703}">
                    <ahyp:hlinkClr xmlns:ahyp="http://schemas.microsoft.com/office/drawing/2018/hyperlinkcolor" xmlns="" val="tx"/>
                  </a:ext>
                </a:extLst>
              </a:hlinkClick>
            </a:endParaRPr>
          </a:p>
          <a:p>
            <a:pPr marL="0" indent="0" algn="just">
              <a:spcBef>
                <a:spcPts val="0"/>
              </a:spcBef>
              <a:buNone/>
            </a:pPr>
            <a:endParaRPr lang="es-CL" sz="1600" u="sng" dirty="0">
              <a:solidFill>
                <a:schemeClr val="accent4">
                  <a:lumMod val="75000"/>
                </a:schemeClr>
              </a:solidFill>
              <a:latin typeface="Century Gothic" panose="020B0502020202020204" pitchFamily="34" charset="0"/>
              <a:hlinkClick r:id="rId3">
                <a:extLst>
                  <a:ext uri="{A12FA001-AC4F-418D-AE19-62706E023703}">
                    <ahyp:hlinkClr xmlns:ahyp="http://schemas.microsoft.com/office/drawing/2018/hyperlinkcolor" xmlns="" val="tx"/>
                  </a:ext>
                </a:extLst>
              </a:hlinkClick>
            </a:endParaRPr>
          </a:p>
          <a:p>
            <a:pPr marL="0" lvl="0" indent="0" algn="just">
              <a:spcBef>
                <a:spcPts val="0"/>
              </a:spcBef>
              <a:buNone/>
            </a:pPr>
            <a:r>
              <a:rPr lang="es-CL" dirty="0">
                <a:solidFill>
                  <a:schemeClr val="dk1"/>
                </a:solidFill>
                <a:latin typeface="Calibri"/>
                <a:ea typeface="Calibri"/>
                <a:cs typeface="Calibri"/>
                <a:sym typeface="Calibri"/>
              </a:rPr>
              <a:t>      </a:t>
            </a:r>
            <a:endParaRPr lang="es-ES_tradnl" dirty="0">
              <a:latin typeface="Calibri" panose="020F0502020204030204" pitchFamily="34" charset="0"/>
              <a:cs typeface="Calibri" panose="020F0502020204030204" pitchFamily="34" charset="0"/>
            </a:endParaRPr>
          </a:p>
        </p:txBody>
      </p:sp>
      <p:sp>
        <p:nvSpPr>
          <p:cNvPr id="3" name="Título 2">
            <a:extLst>
              <a:ext uri="{FF2B5EF4-FFF2-40B4-BE49-F238E27FC236}">
                <a16:creationId xmlns:a16="http://schemas.microsoft.com/office/drawing/2014/main" id="{532F8F7C-62F6-AB45-8C6F-954F7E1DBD86}"/>
              </a:ext>
            </a:extLst>
          </p:cNvPr>
          <p:cNvSpPr>
            <a:spLocks noGrp="1"/>
          </p:cNvSpPr>
          <p:nvPr>
            <p:ph type="title"/>
          </p:nvPr>
        </p:nvSpPr>
        <p:spPr/>
        <p:txBody>
          <a:bodyPr/>
          <a:lstStyle/>
          <a:p>
            <a:r>
              <a:rPr lang="es-ES_tradnl" dirty="0"/>
              <a:t>Polimorfismo</a:t>
            </a:r>
          </a:p>
        </p:txBody>
      </p:sp>
      <p:sp>
        <p:nvSpPr>
          <p:cNvPr id="12" name="Rectángulo 11">
            <a:extLst>
              <a:ext uri="{FF2B5EF4-FFF2-40B4-BE49-F238E27FC236}">
                <a16:creationId xmlns:a16="http://schemas.microsoft.com/office/drawing/2014/main" id="{028C7194-5FAD-C041-B4AB-23F6171158A3}"/>
              </a:ext>
            </a:extLst>
          </p:cNvPr>
          <p:cNvSpPr/>
          <p:nvPr/>
        </p:nvSpPr>
        <p:spPr>
          <a:xfrm>
            <a:off x="294151" y="3469521"/>
            <a:ext cx="3073164" cy="954107"/>
          </a:xfrm>
          <a:prstGeom prst="rect">
            <a:avLst/>
          </a:prstGeom>
          <a:ln w="44450">
            <a:solidFill>
              <a:srgbClr val="00B050"/>
            </a:solidFill>
            <a:prstDash val="sysDot"/>
          </a:ln>
        </p:spPr>
        <p:txBody>
          <a:bodyPr wrap="square">
            <a:spAutoFit/>
          </a:bodyPr>
          <a:lstStyle/>
          <a:p>
            <a:pPr algn="just"/>
            <a:r>
              <a:rPr lang="es-CL">
                <a:latin typeface="Century Gothic" panose="020B0502020202020204" pitchFamily="34" charset="0"/>
              </a:rPr>
              <a:t>pez, pecesito y pecesote son objetos de la superclase Pez, por lo que al moverse ejecutarán el método definido en la clase Pez</a:t>
            </a:r>
          </a:p>
        </p:txBody>
      </p:sp>
      <p:sp>
        <p:nvSpPr>
          <p:cNvPr id="9" name="Rectángulo 8">
            <a:extLst>
              <a:ext uri="{FF2B5EF4-FFF2-40B4-BE49-F238E27FC236}">
                <a16:creationId xmlns:a16="http://schemas.microsoft.com/office/drawing/2014/main" id="{04B06083-4877-6B48-A77A-C3C3C4729E6E}"/>
              </a:ext>
            </a:extLst>
          </p:cNvPr>
          <p:cNvSpPr/>
          <p:nvPr/>
        </p:nvSpPr>
        <p:spPr>
          <a:xfrm>
            <a:off x="294152" y="4857877"/>
            <a:ext cx="3073164" cy="954107"/>
          </a:xfrm>
          <a:prstGeom prst="rect">
            <a:avLst/>
          </a:prstGeom>
          <a:ln w="44450">
            <a:solidFill>
              <a:srgbClr val="FFFF00"/>
            </a:solidFill>
            <a:prstDash val="sysDot"/>
          </a:ln>
        </p:spPr>
        <p:txBody>
          <a:bodyPr wrap="square">
            <a:spAutoFit/>
          </a:bodyPr>
          <a:lstStyle/>
          <a:p>
            <a:pPr algn="just"/>
            <a:r>
              <a:rPr lang="es-CL" dirty="0">
                <a:latin typeface="Century Gothic" panose="020B0502020202020204" pitchFamily="34" charset="0"/>
              </a:rPr>
              <a:t>ave y avecita  son objetos de la superclase Ave, por lo que al moverse ejecutarán el método definido en la clase Ave</a:t>
            </a:r>
          </a:p>
        </p:txBody>
      </p:sp>
      <p:pic>
        <p:nvPicPr>
          <p:cNvPr id="14" name="Gráfico 13" descr="Flecha recta">
            <a:extLst>
              <a:ext uri="{FF2B5EF4-FFF2-40B4-BE49-F238E27FC236}">
                <a16:creationId xmlns:a16="http://schemas.microsoft.com/office/drawing/2014/main" id="{FC95D330-C453-0D41-825C-922D6C939E92}"/>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rot="10800000">
            <a:off x="5776686" y="4136909"/>
            <a:ext cx="819377" cy="819377"/>
          </a:xfrm>
          <a:prstGeom prst="rect">
            <a:avLst/>
          </a:prstGeom>
        </p:spPr>
      </p:pic>
      <p:pic>
        <p:nvPicPr>
          <p:cNvPr id="15" name="Gráfico 14" descr="Flecha recta">
            <a:extLst>
              <a:ext uri="{FF2B5EF4-FFF2-40B4-BE49-F238E27FC236}">
                <a16:creationId xmlns:a16="http://schemas.microsoft.com/office/drawing/2014/main" id="{6C651B8C-0860-2F4D-BE46-7C81C8BE3F00}"/>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rot="12860201">
            <a:off x="3346827" y="3648041"/>
            <a:ext cx="819377" cy="819377"/>
          </a:xfrm>
          <a:prstGeom prst="rect">
            <a:avLst/>
          </a:prstGeom>
        </p:spPr>
      </p:pic>
      <p:pic>
        <p:nvPicPr>
          <p:cNvPr id="16" name="Gráfico 15" descr="Flecha recta">
            <a:extLst>
              <a:ext uri="{FF2B5EF4-FFF2-40B4-BE49-F238E27FC236}">
                <a16:creationId xmlns:a16="http://schemas.microsoft.com/office/drawing/2014/main" id="{ED892981-74D4-A74E-90BC-3EA3E052A29E}"/>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rot="8887852">
            <a:off x="3394728" y="4748424"/>
            <a:ext cx="819377" cy="819377"/>
          </a:xfrm>
          <a:prstGeom prst="rect">
            <a:avLst/>
          </a:prstGeom>
        </p:spPr>
      </p:pic>
      <p:pic>
        <p:nvPicPr>
          <p:cNvPr id="24" name="Imagen 23">
            <a:extLst>
              <a:ext uri="{FF2B5EF4-FFF2-40B4-BE49-F238E27FC236}">
                <a16:creationId xmlns:a16="http://schemas.microsoft.com/office/drawing/2014/main" id="{9068F32C-8673-DD42-AD2B-96BA464D3E65}"/>
              </a:ext>
            </a:extLst>
          </p:cNvPr>
          <p:cNvPicPr>
            <a:picLocks noChangeAspect="1"/>
          </p:cNvPicPr>
          <p:nvPr/>
        </p:nvPicPr>
        <p:blipFill>
          <a:blip r:embed="rId6"/>
          <a:stretch>
            <a:fillRect/>
          </a:stretch>
        </p:blipFill>
        <p:spPr>
          <a:xfrm>
            <a:off x="2413000" y="1447772"/>
            <a:ext cx="4318000" cy="1587500"/>
          </a:xfrm>
          <a:prstGeom prst="rect">
            <a:avLst/>
          </a:prstGeom>
        </p:spPr>
      </p:pic>
    </p:spTree>
    <p:extLst>
      <p:ext uri="{BB962C8B-B14F-4D97-AF65-F5344CB8AC3E}">
        <p14:creationId xmlns:p14="http://schemas.microsoft.com/office/powerpoint/2010/main" val="36637997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D775D8BC-C210-7045-93B0-A6CD60892E5D}"/>
              </a:ext>
            </a:extLst>
          </p:cNvPr>
          <p:cNvSpPr>
            <a:spLocks noGrp="1"/>
          </p:cNvSpPr>
          <p:nvPr>
            <p:ph type="body" idx="1"/>
          </p:nvPr>
        </p:nvSpPr>
        <p:spPr/>
        <p:txBody>
          <a:bodyPr/>
          <a:lstStyle/>
          <a:p>
            <a:pPr marL="50800" indent="0" algn="just">
              <a:buNone/>
            </a:pPr>
            <a:r>
              <a:rPr lang="es-CL" dirty="0">
                <a:solidFill>
                  <a:schemeClr val="dk1"/>
                </a:solidFill>
                <a:latin typeface="Calibri"/>
                <a:cs typeface="Calibri"/>
              </a:rPr>
              <a:t>Suponemos que al crear una clase, será para crear objetos de ella</a:t>
            </a:r>
            <a:r>
              <a:rPr lang="es-CL" dirty="0" smtClean="0">
                <a:solidFill>
                  <a:schemeClr val="dk1"/>
                </a:solidFill>
                <a:latin typeface="Calibri"/>
                <a:cs typeface="Calibri"/>
              </a:rPr>
              <a:t>.</a:t>
            </a:r>
          </a:p>
          <a:p>
            <a:pPr marL="50800" indent="0" algn="just">
              <a:buNone/>
            </a:pPr>
            <a:r>
              <a:rPr lang="es-CL" dirty="0" smtClean="0">
                <a:solidFill>
                  <a:schemeClr val="dk1"/>
                </a:solidFill>
                <a:latin typeface="Calibri"/>
                <a:cs typeface="Calibri"/>
              </a:rPr>
              <a:t>No </a:t>
            </a:r>
            <a:r>
              <a:rPr lang="es-CL" dirty="0">
                <a:solidFill>
                  <a:schemeClr val="dk1"/>
                </a:solidFill>
                <a:latin typeface="Calibri"/>
                <a:cs typeface="Calibri"/>
              </a:rPr>
              <a:t>obstante, en algunos casos es conveniente declarar clases para las cuales </a:t>
            </a:r>
            <a:r>
              <a:rPr lang="es-CL" b="1" dirty="0">
                <a:solidFill>
                  <a:schemeClr val="dk1"/>
                </a:solidFill>
                <a:latin typeface="Calibri"/>
                <a:cs typeface="Calibri"/>
              </a:rPr>
              <a:t>nunca se crearán objetos de ella</a:t>
            </a:r>
            <a:r>
              <a:rPr lang="es-CL" dirty="0">
                <a:solidFill>
                  <a:schemeClr val="dk1"/>
                </a:solidFill>
                <a:latin typeface="Calibri"/>
                <a:cs typeface="Calibri"/>
              </a:rPr>
              <a:t>. Estas son las </a:t>
            </a:r>
            <a:r>
              <a:rPr lang="es-CL" b="1" dirty="0">
                <a:solidFill>
                  <a:schemeClr val="dk1"/>
                </a:solidFill>
                <a:latin typeface="Calibri"/>
                <a:cs typeface="Calibri"/>
              </a:rPr>
              <a:t>clases abstractas</a:t>
            </a:r>
            <a:r>
              <a:rPr lang="es-CL" dirty="0">
                <a:solidFill>
                  <a:schemeClr val="dk1"/>
                </a:solidFill>
                <a:latin typeface="Calibri"/>
                <a:cs typeface="Calibri"/>
              </a:rPr>
              <a:t>. ¿Por qué</a:t>
            </a:r>
            <a:r>
              <a:rPr lang="es-CL" dirty="0" smtClean="0">
                <a:solidFill>
                  <a:schemeClr val="dk1"/>
                </a:solidFill>
                <a:latin typeface="Calibri"/>
                <a:cs typeface="Calibri"/>
              </a:rPr>
              <a:t>?</a:t>
            </a:r>
          </a:p>
          <a:p>
            <a:pPr marL="50800" indent="0" algn="just">
              <a:buNone/>
            </a:pPr>
            <a:endParaRPr lang="es-CL" dirty="0">
              <a:solidFill>
                <a:schemeClr val="dk1"/>
              </a:solidFill>
              <a:latin typeface="Calibri"/>
              <a:cs typeface="Calibri"/>
            </a:endParaRPr>
          </a:p>
          <a:p>
            <a:pPr marL="50800" indent="0" algn="just">
              <a:buNone/>
            </a:pPr>
            <a:r>
              <a:rPr lang="es-CL" dirty="0">
                <a:solidFill>
                  <a:schemeClr val="dk1"/>
                </a:solidFill>
                <a:latin typeface="Calibri"/>
                <a:cs typeface="Calibri"/>
              </a:rPr>
              <a:t>Las clases abstractas están incompletas. Las subclases deben declarar las “piezas faltantes”.</a:t>
            </a:r>
          </a:p>
          <a:p>
            <a:endParaRPr lang="es-ES_tradnl" dirty="0"/>
          </a:p>
        </p:txBody>
      </p:sp>
      <p:sp>
        <p:nvSpPr>
          <p:cNvPr id="3" name="Título 2">
            <a:extLst>
              <a:ext uri="{FF2B5EF4-FFF2-40B4-BE49-F238E27FC236}">
                <a16:creationId xmlns:a16="http://schemas.microsoft.com/office/drawing/2014/main" id="{973FC3D9-DB3E-5A46-A831-C5443B02C888}"/>
              </a:ext>
            </a:extLst>
          </p:cNvPr>
          <p:cNvSpPr>
            <a:spLocks noGrp="1"/>
          </p:cNvSpPr>
          <p:nvPr>
            <p:ph type="title"/>
          </p:nvPr>
        </p:nvSpPr>
        <p:spPr>
          <a:xfrm>
            <a:off x="1502446" y="212725"/>
            <a:ext cx="4666130" cy="813000"/>
          </a:xfrm>
        </p:spPr>
        <p:txBody>
          <a:bodyPr/>
          <a:lstStyle/>
          <a:p>
            <a:r>
              <a:rPr lang="es-ES_tradnl" dirty="0"/>
              <a:t>Clases y métodos abstractos</a:t>
            </a:r>
          </a:p>
        </p:txBody>
      </p:sp>
      <p:pic>
        <p:nvPicPr>
          <p:cNvPr id="4" name="Imagen 3">
            <a:extLst>
              <a:ext uri="{FF2B5EF4-FFF2-40B4-BE49-F238E27FC236}">
                <a16:creationId xmlns:a16="http://schemas.microsoft.com/office/drawing/2014/main" id="{CCDD0E53-768A-3B40-8965-010BE07B4934}"/>
              </a:ext>
            </a:extLst>
          </p:cNvPr>
          <p:cNvPicPr>
            <a:picLocks noChangeAspect="1"/>
          </p:cNvPicPr>
          <p:nvPr/>
        </p:nvPicPr>
        <p:blipFill>
          <a:blip r:embed="rId2"/>
          <a:stretch>
            <a:fillRect/>
          </a:stretch>
        </p:blipFill>
        <p:spPr>
          <a:xfrm>
            <a:off x="2526030" y="4238680"/>
            <a:ext cx="1636201" cy="1232754"/>
          </a:xfrm>
          <a:prstGeom prst="rect">
            <a:avLst/>
          </a:prstGeom>
        </p:spPr>
      </p:pic>
      <p:pic>
        <p:nvPicPr>
          <p:cNvPr id="8" name="Imagen 7">
            <a:extLst>
              <a:ext uri="{FF2B5EF4-FFF2-40B4-BE49-F238E27FC236}">
                <a16:creationId xmlns:a16="http://schemas.microsoft.com/office/drawing/2014/main" id="{6330E880-3983-7A4F-93A2-2F1391A1F6B9}"/>
              </a:ext>
            </a:extLst>
          </p:cNvPr>
          <p:cNvPicPr>
            <a:picLocks noChangeAspect="1"/>
          </p:cNvPicPr>
          <p:nvPr/>
        </p:nvPicPr>
        <p:blipFill>
          <a:blip r:embed="rId3"/>
          <a:stretch>
            <a:fillRect/>
          </a:stretch>
        </p:blipFill>
        <p:spPr>
          <a:xfrm>
            <a:off x="3949886" y="4557016"/>
            <a:ext cx="2496634" cy="1743972"/>
          </a:xfrm>
          <a:prstGeom prst="rect">
            <a:avLst/>
          </a:prstGeom>
        </p:spPr>
      </p:pic>
    </p:spTree>
    <p:extLst>
      <p:ext uri="{BB962C8B-B14F-4D97-AF65-F5344CB8AC3E}">
        <p14:creationId xmlns:p14="http://schemas.microsoft.com/office/powerpoint/2010/main" val="18139010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8">
            <a:extLst>
              <a:ext uri="{FF2B5EF4-FFF2-40B4-BE49-F238E27FC236}">
                <a16:creationId xmlns:a16="http://schemas.microsoft.com/office/drawing/2014/main" id="{FA97EFB7-A4F3-8041-A88A-DA8EDDDAFB26}"/>
              </a:ext>
            </a:extLst>
          </p:cNvPr>
          <p:cNvSpPr/>
          <p:nvPr/>
        </p:nvSpPr>
        <p:spPr>
          <a:xfrm>
            <a:off x="390085" y="2281748"/>
            <a:ext cx="8244060" cy="1785104"/>
          </a:xfrm>
          <a:prstGeom prst="rect">
            <a:avLst/>
          </a:prstGeom>
        </p:spPr>
        <p:txBody>
          <a:bodyPr wrap="square">
            <a:spAutoFit/>
          </a:bodyPr>
          <a:lstStyle/>
          <a:p>
            <a:pPr algn="just"/>
            <a:r>
              <a:rPr lang="es-CL" sz="2400" dirty="0" smtClean="0">
                <a:solidFill>
                  <a:schemeClr val="dk1"/>
                </a:solidFill>
                <a:latin typeface="Calibri"/>
                <a:cs typeface="Calibri"/>
                <a:sym typeface="Franklin Gothic"/>
              </a:rPr>
              <a:t>Es </a:t>
            </a:r>
            <a:r>
              <a:rPr lang="es-CL" sz="2400" dirty="0">
                <a:solidFill>
                  <a:schemeClr val="dk1"/>
                </a:solidFill>
                <a:latin typeface="Calibri"/>
                <a:cs typeface="Calibri"/>
                <a:sym typeface="Franklin Gothic"/>
              </a:rPr>
              <a:t>proporcionar una superclase apropiada, a partir de la cual puedan heredar otras clases y, por ende, </a:t>
            </a:r>
            <a:r>
              <a:rPr lang="es-CL" sz="2400" b="1" dirty="0">
                <a:solidFill>
                  <a:schemeClr val="dk1"/>
                </a:solidFill>
                <a:latin typeface="Calibri"/>
                <a:cs typeface="Calibri"/>
                <a:sym typeface="Franklin Gothic"/>
              </a:rPr>
              <a:t>compartir un diseño común</a:t>
            </a:r>
            <a:r>
              <a:rPr lang="es-CL" sz="2400" dirty="0">
                <a:solidFill>
                  <a:schemeClr val="dk1"/>
                </a:solidFill>
                <a:latin typeface="Calibri"/>
                <a:cs typeface="Calibri"/>
                <a:sym typeface="Franklin Gothic"/>
              </a:rPr>
              <a:t>. Las subclases proporcionan los detalles específicos que hacen razonable la creación de instancias de objetos. </a:t>
            </a:r>
          </a:p>
          <a:p>
            <a:endParaRPr lang="es-CL" dirty="0"/>
          </a:p>
        </p:txBody>
      </p:sp>
      <p:sp>
        <p:nvSpPr>
          <p:cNvPr id="10" name="Título 2">
            <a:extLst>
              <a:ext uri="{FF2B5EF4-FFF2-40B4-BE49-F238E27FC236}">
                <a16:creationId xmlns:a16="http://schemas.microsoft.com/office/drawing/2014/main" id="{973FC3D9-DB3E-5A46-A831-C5443B02C888}"/>
              </a:ext>
            </a:extLst>
          </p:cNvPr>
          <p:cNvSpPr>
            <a:spLocks noGrp="1"/>
          </p:cNvSpPr>
          <p:nvPr>
            <p:ph type="title"/>
          </p:nvPr>
        </p:nvSpPr>
        <p:spPr/>
        <p:txBody>
          <a:bodyPr/>
          <a:lstStyle/>
          <a:p>
            <a:r>
              <a:rPr lang="es-ES_tradnl" dirty="0"/>
              <a:t>Clases y métodos abstractos</a:t>
            </a:r>
          </a:p>
        </p:txBody>
      </p:sp>
      <p:sp>
        <p:nvSpPr>
          <p:cNvPr id="6" name="Rectángulo 5"/>
          <p:cNvSpPr/>
          <p:nvPr/>
        </p:nvSpPr>
        <p:spPr>
          <a:xfrm>
            <a:off x="390085" y="1283511"/>
            <a:ext cx="4697120" cy="461665"/>
          </a:xfrm>
          <a:prstGeom prst="rect">
            <a:avLst/>
          </a:prstGeom>
        </p:spPr>
        <p:txBody>
          <a:bodyPr wrap="none">
            <a:spAutoFit/>
          </a:bodyPr>
          <a:lstStyle/>
          <a:p>
            <a:r>
              <a:rPr lang="es-CL" sz="2400" b="1" dirty="0">
                <a:solidFill>
                  <a:srgbClr val="C00000"/>
                </a:solidFill>
                <a:latin typeface="Calibri"/>
                <a:cs typeface="Calibri"/>
                <a:sym typeface="Franklin Gothic"/>
              </a:rPr>
              <a:t>El propósito de una clase abstracta </a:t>
            </a:r>
            <a:endParaRPr lang="en-US" sz="2400" b="1" dirty="0">
              <a:solidFill>
                <a:srgbClr val="C00000"/>
              </a:solidFill>
            </a:endParaRPr>
          </a:p>
        </p:txBody>
      </p:sp>
    </p:spTree>
    <p:extLst>
      <p:ext uri="{BB962C8B-B14F-4D97-AF65-F5344CB8AC3E}">
        <p14:creationId xmlns:p14="http://schemas.microsoft.com/office/powerpoint/2010/main" val="2071061811"/>
      </p:ext>
    </p:extLst>
  </p:cSld>
  <p:clrMapOvr>
    <a:masterClrMapping/>
  </p:clrMapOvr>
</p:sld>
</file>

<file path=ppt/theme/theme1.xml><?xml version="1.0" encoding="utf-8"?>
<a:theme xmlns:a="http://schemas.openxmlformats.org/drawingml/2006/main" name="Tema de Office">
  <a:themeElements>
    <a:clrScheme name="Azul">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ln>
          <a:noFill/>
        </a:ln>
      </a:spPr>
      <a:bodyPr spcFirstLastPara="1" wrap="square" lIns="91425" tIns="45700" rIns="91425" bIns="45700" anchor="t" anchorCtr="0">
        <a:noAutofit/>
      </a:bodyPr>
      <a:lstStyle>
        <a:defPPr algn="l">
          <a:defRPr sz="2400" dirty="0"/>
        </a:defPPr>
      </a:lstStyle>
    </a:txDef>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33642</TotalTime>
  <Words>1200</Words>
  <Application>Microsoft Office PowerPoint</Application>
  <PresentationFormat>Presentación en pantalla (4:3)</PresentationFormat>
  <Paragraphs>188</Paragraphs>
  <Slides>23</Slides>
  <Notes>5</Notes>
  <HiddenSlides>0</HiddenSlides>
  <MMClips>0</MMClips>
  <ScaleCrop>false</ScaleCrop>
  <HeadingPairs>
    <vt:vector size="6" baseType="variant">
      <vt:variant>
        <vt:lpstr>Fuentes usadas</vt:lpstr>
      </vt:variant>
      <vt:variant>
        <vt:i4>10</vt:i4>
      </vt:variant>
      <vt:variant>
        <vt:lpstr>Tema</vt:lpstr>
      </vt:variant>
      <vt:variant>
        <vt:i4>1</vt:i4>
      </vt:variant>
      <vt:variant>
        <vt:lpstr>Títulos de diapositiva</vt:lpstr>
      </vt:variant>
      <vt:variant>
        <vt:i4>23</vt:i4>
      </vt:variant>
    </vt:vector>
  </HeadingPairs>
  <TitlesOfParts>
    <vt:vector size="34" baseType="lpstr">
      <vt:lpstr>AGaramondPro</vt:lpstr>
      <vt:lpstr>Arial</vt:lpstr>
      <vt:lpstr>Bebas Neue</vt:lpstr>
      <vt:lpstr>Calibri</vt:lpstr>
      <vt:lpstr>Century Gothic</vt:lpstr>
      <vt:lpstr>Franklin Gothic</vt:lpstr>
      <vt:lpstr>Roboto</vt:lpstr>
      <vt:lpstr>Roboto Condensed</vt:lpstr>
      <vt:lpstr>Roboto Mono</vt:lpstr>
      <vt:lpstr>Zapf Dingbats</vt:lpstr>
      <vt:lpstr>Tema de Office</vt:lpstr>
      <vt:lpstr>Experiencia de Aprendizaje 4:  Herencia</vt:lpstr>
      <vt:lpstr>Presentación de PowerPoint</vt:lpstr>
      <vt:lpstr>Herencia</vt:lpstr>
      <vt:lpstr>¿Qué Aprenderemos?</vt:lpstr>
      <vt:lpstr>Polimorfismo</vt:lpstr>
      <vt:lpstr>Polimorfismo</vt:lpstr>
      <vt:lpstr>Polimorfismo</vt:lpstr>
      <vt:lpstr>Clases y métodos abstractos</vt:lpstr>
      <vt:lpstr>Clases y métodos abstractos</vt:lpstr>
      <vt:lpstr>Clases y métodos abstractos</vt:lpstr>
      <vt:lpstr>Clases y métodos abstractos</vt:lpstr>
      <vt:lpstr>Clases y métodos abstractos</vt:lpstr>
      <vt:lpstr>Clases y métodos final</vt:lpstr>
      <vt:lpstr>Clases y métodos final</vt:lpstr>
      <vt:lpstr>Clases y métodos final</vt:lpstr>
      <vt:lpstr>Interface</vt:lpstr>
      <vt:lpstr>Interface</vt:lpstr>
      <vt:lpstr>Interface</vt:lpstr>
      <vt:lpstr>Interface</vt:lpstr>
      <vt:lpstr>Clases y métodos abstractos</vt:lpstr>
      <vt:lpstr>Actividad</vt:lpstr>
      <vt:lpstr>¿Qué hemos aprendido?</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DISEÑO Y GESTIÓN DE REQUISITOS</dc:title>
  <dc:creator>Claudia Lavin C.</dc:creator>
  <cp:lastModifiedBy>HP</cp:lastModifiedBy>
  <cp:revision>300</cp:revision>
  <dcterms:modified xsi:type="dcterms:W3CDTF">2020-07-12T03:12:27Z</dcterms:modified>
</cp:coreProperties>
</file>